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;p1"/>
          <p:cNvSpPr/>
          <p:nvPr/>
        </p:nvSpPr>
        <p:spPr>
          <a:xfrm>
            <a:off x="720000" y="-7920"/>
            <a:ext cx="7920" cy="48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Google Shape;7;p1"/>
          <p:cNvSpPr/>
          <p:nvPr/>
        </p:nvSpPr>
        <p:spPr>
          <a:xfrm>
            <a:off x="8420040" y="-7920"/>
            <a:ext cx="7920" cy="48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8;p1"/>
          <p:cNvSpPr/>
          <p:nvPr/>
        </p:nvSpPr>
        <p:spPr>
          <a:xfrm rot="10800000" flipH="1">
            <a:off x="-7920" y="117900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9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0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Google Shape;11;p1"/>
          <p:cNvSpPr/>
          <p:nvPr/>
        </p:nvSpPr>
        <p:spPr>
          <a:xfrm>
            <a:off x="111600" y="4953600"/>
            <a:ext cx="380196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en mesas de trabajo - Tipos de Amenazas</a:t>
            </a:r>
            <a:endParaRPr lang="es-ES" sz="900" b="0" strike="noStrike" spc="-1">
              <a:latin typeface="Arial"/>
            </a:endParaRPr>
          </a:p>
        </p:txBody>
      </p:sp>
      <p:pic>
        <p:nvPicPr>
          <p:cNvPr id="6" name="Google Shape;12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3;p15"/>
          <p:cNvSpPr/>
          <p:nvPr/>
        </p:nvSpPr>
        <p:spPr>
          <a:xfrm>
            <a:off x="751320" y="227880"/>
            <a:ext cx="882756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Actividad 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Tipos de Amenazas</a:t>
            </a:r>
            <a:endParaRPr lang="es-E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3000" b="0" strike="noStrike" spc="-1">
              <a:latin typeface="Arial"/>
            </a:endParaRPr>
          </a:p>
        </p:txBody>
      </p:sp>
      <p:sp>
        <p:nvSpPr>
          <p:cNvPr id="46" name="Google Shape;54;p15"/>
          <p:cNvSpPr/>
          <p:nvPr/>
        </p:nvSpPr>
        <p:spPr>
          <a:xfrm>
            <a:off x="355680" y="775080"/>
            <a:ext cx="8417160" cy="6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47" name="Google Shape;55;p15"/>
          <p:cNvSpPr/>
          <p:nvPr/>
        </p:nvSpPr>
        <p:spPr>
          <a:xfrm>
            <a:off x="751320" y="1121400"/>
            <a:ext cx="438264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Utilizando este documento de presentación, cada mesa deberá resolver y completar en cada hoja , que le corresponde según su número de mesa.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48" name="Google Shape;56;p15"/>
          <p:cNvPicPr/>
          <p:nvPr/>
        </p:nvPicPr>
        <p:blipFill>
          <a:blip r:embed="rId2"/>
          <a:stretch/>
        </p:blipFill>
        <p:spPr>
          <a:xfrm>
            <a:off x="5333400" y="1216800"/>
            <a:ext cx="2924280" cy="250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3;p18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3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4" name="Google Shape;74;p18"/>
          <p:cNvSpPr/>
          <p:nvPr/>
        </p:nvSpPr>
        <p:spPr>
          <a:xfrm>
            <a:off x="180000" y="401400"/>
            <a:ext cx="8820000" cy="48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</a:t>
            </a: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https://www.welivesecurity.com/la-es/2021/04/08/vyveva-nuevo-backdoor-grupo-apt-lazarus/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Es un tipo de amenaza backdoor del grupo Lazarus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Hasta el momento no se cuenta con la informacion completa de como funciona o se propaga, se descubrio un instalador loader y payload principal, un backdoor con una dll de torsocket.. Lo datos de telemetria sugieren que son despliegues de ataques dirigidos, que se encontro en solo dos maquinas y ambas en servidores de una empresa de logistica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El backdoor presenta capacidades para exfiltrar archivos, modificar la fecha de estos (timestomping), recopilar información sobre la computadora de la víctima y sus unidades, y otras funciones comunes de backdoor, como ejecutar código arbitrario especificado por los operadores del malware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Aun no se ah efectuado limpieza ,, estan en etapa de analisis , por lo que aun no emplicaban como limpiar </a:t>
            </a:r>
            <a:endParaRPr lang="es-ES" sz="1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0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216</Words>
  <Application>Microsoft Office PowerPoint</Application>
  <PresentationFormat>Presentación en pantalla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Open Sans</vt:lpstr>
      <vt:lpstr>Rajdhani</vt:lpstr>
      <vt:lpstr>Symbol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Marcelo Alejandro Arrue</cp:lastModifiedBy>
  <cp:revision>3</cp:revision>
  <dcterms:modified xsi:type="dcterms:W3CDTF">2021-11-11T20:12:16Z</dcterms:modified>
  <dc:language>es-ES</dc:language>
</cp:coreProperties>
</file>