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;p1"/>
          <p:cNvSpPr/>
          <p:nvPr/>
        </p:nvSpPr>
        <p:spPr>
          <a:xfrm>
            <a:off x="720000" y="-7920"/>
            <a:ext cx="7920" cy="487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Google Shape;7;p1"/>
          <p:cNvSpPr/>
          <p:nvPr/>
        </p:nvSpPr>
        <p:spPr>
          <a:xfrm>
            <a:off x="8420040" y="-7920"/>
            <a:ext cx="7920" cy="487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Google Shape;8;p1"/>
          <p:cNvSpPr/>
          <p:nvPr/>
        </p:nvSpPr>
        <p:spPr>
          <a:xfrm rot="10800000" flipH="1">
            <a:off x="-7920" y="1179000"/>
            <a:ext cx="917496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Google Shape;9;p1"/>
          <p:cNvSpPr/>
          <p:nvPr/>
        </p:nvSpPr>
        <p:spPr>
          <a:xfrm rot="10800000" flipH="1">
            <a:off x="-15480" y="4861080"/>
            <a:ext cx="917496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Google Shape;10;p1"/>
          <p:cNvSpPr/>
          <p:nvPr/>
        </p:nvSpPr>
        <p:spPr>
          <a:xfrm>
            <a:off x="-15480" y="4856040"/>
            <a:ext cx="9174960" cy="331920"/>
          </a:xfrm>
          <a:prstGeom prst="rect">
            <a:avLst/>
          </a:prstGeom>
          <a:solidFill>
            <a:srgbClr val="EC183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Google Shape;11;p1"/>
          <p:cNvSpPr/>
          <p:nvPr/>
        </p:nvSpPr>
        <p:spPr>
          <a:xfrm>
            <a:off x="111600" y="4953600"/>
            <a:ext cx="3801960" cy="13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22680" rIns="45720" bIns="226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900" b="0" strike="noStrike" spc="-1">
                <a:solidFill>
                  <a:srgbClr val="FFFFFF"/>
                </a:solidFill>
                <a:latin typeface="Open Sans"/>
                <a:ea typeface="Open Sans"/>
              </a:rPr>
              <a:t>Actividad en mesas de trabajo - Tipos de Amenazas</a:t>
            </a:r>
            <a:endParaRPr lang="es-ES" sz="900" b="0" strike="noStrike" spc="-1">
              <a:latin typeface="Arial"/>
            </a:endParaRPr>
          </a:p>
        </p:txBody>
      </p:sp>
      <p:pic>
        <p:nvPicPr>
          <p:cNvPr id="6" name="Google Shape;12;p1"/>
          <p:cNvPicPr/>
          <p:nvPr/>
        </p:nvPicPr>
        <p:blipFill>
          <a:blip r:embed="rId14"/>
          <a:stretch/>
        </p:blipFill>
        <p:spPr>
          <a:xfrm>
            <a:off x="8074080" y="4930920"/>
            <a:ext cx="764280" cy="18180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s-ES" sz="52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53;p15"/>
          <p:cNvSpPr/>
          <p:nvPr/>
        </p:nvSpPr>
        <p:spPr>
          <a:xfrm>
            <a:off x="751320" y="227880"/>
            <a:ext cx="8827560" cy="80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Actividad 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Tipos de Amenazas</a:t>
            </a:r>
            <a:endParaRPr lang="es-E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ES" sz="3000" b="0" strike="noStrike" spc="-1">
              <a:latin typeface="Arial"/>
            </a:endParaRPr>
          </a:p>
        </p:txBody>
      </p:sp>
      <p:sp>
        <p:nvSpPr>
          <p:cNvPr id="46" name="Google Shape;54;p15"/>
          <p:cNvSpPr/>
          <p:nvPr/>
        </p:nvSpPr>
        <p:spPr>
          <a:xfrm>
            <a:off x="355680" y="775080"/>
            <a:ext cx="8417160" cy="60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47" name="Google Shape;55;p15"/>
          <p:cNvSpPr/>
          <p:nvPr/>
        </p:nvSpPr>
        <p:spPr>
          <a:xfrm>
            <a:off x="751320" y="1121400"/>
            <a:ext cx="4382640" cy="11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Utilizando este documento de presentación, cada mesa deberá resolver y completar en cada hoja , que le corresponde según su número de mesa.</a:t>
            </a:r>
            <a:endParaRPr lang="es-ES" sz="1600" b="0" strike="noStrike" spc="-1">
              <a:latin typeface="Arial"/>
            </a:endParaRPr>
          </a:p>
        </p:txBody>
      </p:sp>
      <p:pic>
        <p:nvPicPr>
          <p:cNvPr id="48" name="Google Shape;56;p15"/>
          <p:cNvPicPr/>
          <p:nvPr/>
        </p:nvPicPr>
        <p:blipFill>
          <a:blip r:embed="rId2"/>
          <a:stretch/>
        </p:blipFill>
        <p:spPr>
          <a:xfrm>
            <a:off x="5333400" y="1216800"/>
            <a:ext cx="2924280" cy="2509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09;p24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10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66" name="Google Shape;110;p24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15;p25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11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68" name="Google Shape;116;p25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121;p26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12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70" name="Google Shape;122;p26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1;p16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1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50" name="Google Shape;62;p16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67;p17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2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52" name="Google Shape;68;p17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73;p18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3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54" name="Google Shape;74;p18"/>
          <p:cNvSpPr/>
          <p:nvPr/>
        </p:nvSpPr>
        <p:spPr>
          <a:xfrm>
            <a:off x="180000" y="401400"/>
            <a:ext cx="8820000" cy="486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</a:t>
            </a:r>
            <a:r>
              <a:rPr lang="es" sz="1200" b="0" strike="noStrike" spc="-1">
                <a:solidFill>
                  <a:srgbClr val="3F3F3F"/>
                </a:solidFill>
                <a:latin typeface="Open Sans"/>
                <a:ea typeface="Open Sans"/>
              </a:rPr>
              <a:t>https://www.welivesecurity.com/la-es/2021/04/08/vyveva-nuevo-backdoor-grupo-apt-lazarus/</a:t>
            </a:r>
            <a:endParaRPr lang="es-ES" sz="120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2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20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050" b="0" strike="noStrike" spc="-1">
                <a:solidFill>
                  <a:srgbClr val="3F3F3F"/>
                </a:solidFill>
                <a:latin typeface="Open Sans"/>
                <a:ea typeface="Open Sans"/>
              </a:rPr>
              <a:t>Es un tipo de amenaza backdoor del grupo Lazarus</a:t>
            </a:r>
            <a:endParaRPr lang="es-ES" sz="105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2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20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050" b="0" strike="noStrike" spc="-1">
                <a:solidFill>
                  <a:srgbClr val="3F3F3F"/>
                </a:solidFill>
                <a:latin typeface="Open Sans"/>
                <a:ea typeface="Open Sans"/>
              </a:rPr>
              <a:t>Hasta el momento no se cuenta con la informacion completa de como funciona o se propaga, se descubrio un instalador loader y payload principal, un backdoor con una dll de torsocket.. Lo datos de telemetria sugieren que son despliegues de ataques dirigidos, que se encontro en solo dos maquinas y ambas en servidores de una empresa de logistica</a:t>
            </a:r>
            <a:endParaRPr lang="es-ES" sz="105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2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20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050" b="0" strike="noStrike" spc="-1">
                <a:solidFill>
                  <a:srgbClr val="3F3F3F"/>
                </a:solidFill>
                <a:latin typeface="Open Sans"/>
                <a:ea typeface="Open Sans"/>
              </a:rPr>
              <a:t>El backdoor presenta capacidades para exfiltrar archivos, modificar la fecha de estos (timestomping), recopilar información sobre la computadora de la víctima y sus unidades, y otras funciones comunes de backdoor, como ejecutar código arbitrario especificado por los operadores del malware</a:t>
            </a:r>
            <a:endParaRPr lang="es-ES" sz="105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2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20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050" b="0" strike="noStrike" spc="-1">
                <a:solidFill>
                  <a:srgbClr val="3F3F3F"/>
                </a:solidFill>
                <a:latin typeface="Open Sans"/>
                <a:ea typeface="Open Sans"/>
              </a:rPr>
              <a:t>Aun no se ah efectuado limpieza ,, estan en etapa de analisis , por lo que aun no emplicaban como limpiar </a:t>
            </a:r>
            <a:endParaRPr lang="es-ES" sz="10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05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79;p19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4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56" name="Google Shape;80;p19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85;p20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5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58" name="Google Shape;86;p20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91;p21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6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60" name="Google Shape;92;p21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97;p22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8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62" name="Google Shape;98;p22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103;p23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9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64" name="Google Shape;104;p23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626</Words>
  <Application>Microsoft Office PowerPoint</Application>
  <PresentationFormat>Presentación en pantalla (16:9)</PresentationFormat>
  <Paragraphs>72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Open Sans</vt:lpstr>
      <vt:lpstr>Rajdhani</vt:lpstr>
      <vt:lpstr>Symbol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Usuario</dc:creator>
  <dc:description/>
  <cp:lastModifiedBy>frantarantino2018@gmail.com</cp:lastModifiedBy>
  <cp:revision>2</cp:revision>
  <dcterms:modified xsi:type="dcterms:W3CDTF">2021-11-10T00:40:33Z</dcterms:modified>
  <dc:language>es-ES</dc:language>
</cp:coreProperties>
</file>