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459347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459347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593471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593471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459347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4593471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45934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45934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59347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59347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59347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59347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59347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459347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459347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459347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459347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459347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459347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459347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r>
              <a:rPr lang="en-U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https://docs.google.com/document/d/1I9kRf2tyAUebmQYdrWXdjaefxJ8fASTOhmuAijjZ0u4/edit</a:t>
            </a:r>
            <a:b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&lt;Poner el link&gt;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11 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 y 1 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Presentación en pantalla (16:9)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Rajdhani</vt:lpstr>
      <vt:lpstr>Arial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Matias Di Lisa</cp:lastModifiedBy>
  <cp:revision>1</cp:revision>
  <dcterms:modified xsi:type="dcterms:W3CDTF">2021-11-11T22:40:11Z</dcterms:modified>
</cp:coreProperties>
</file>