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jdhani" panose="020B0604020202020204" charset="0"/>
      <p:regular r:id="rId15"/>
      <p:bold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" sz="3000" b="1" dirty="0" smtClean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b="1" u="sng" dirty="0"/>
          </a:p>
        </p:txBody>
      </p:sp>
      <p:sp>
        <p:nvSpPr>
          <p:cNvPr id="98" name="Google Shape;98;p22"/>
          <p:cNvSpPr txBox="1"/>
          <p:nvPr/>
        </p:nvSpPr>
        <p:spPr>
          <a:xfrm>
            <a:off x="646909" y="775175"/>
            <a:ext cx="7633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sz="800" b="1" u="sng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Nota: </a:t>
            </a:r>
            <a:r>
              <a:rPr lang="en-US" sz="800" dirty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https://www.welivesecurity.com/la-es/2021/07/05/ataque-masivo-ransomware-revil-comprometio-mas-1000-companias-mundo/</a:t>
            </a:r>
            <a:endParaRPr sz="800" dirty="0">
              <a:solidFill>
                <a:schemeClr val="tx1"/>
              </a:solidFill>
              <a:latin typeface="Candara" panose="020E0502030303020204" pitchFamily="34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u="sng" dirty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¿Qué tipo de amenaza es</a:t>
            </a:r>
            <a:r>
              <a:rPr lang="es" sz="800" b="1" u="sng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?</a:t>
            </a:r>
          </a:p>
          <a:p>
            <a:pPr lvl="0">
              <a:lnSpc>
                <a:spcPct val="200000"/>
              </a:lnSpc>
            </a:pPr>
            <a:r>
              <a:rPr lang="es" sz="800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Se trata de un Ransomware llamado </a:t>
            </a:r>
            <a:r>
              <a:rPr lang="es-ES" sz="800" dirty="0" err="1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REvil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, también conocido </a:t>
            </a:r>
            <a:r>
              <a:rPr lang="es-ES" sz="800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somo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ES" sz="800" dirty="0" err="1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Sodinokibi</a:t>
            </a:r>
            <a:endParaRPr sz="800" dirty="0">
              <a:solidFill>
                <a:schemeClr val="tx1"/>
              </a:solidFill>
              <a:latin typeface="Candara" panose="020E0502030303020204" pitchFamily="34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u="sng" dirty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¿Cómo comienza y cómo se propaga esta amenaza</a:t>
            </a:r>
            <a:r>
              <a:rPr lang="es" sz="800" b="1" u="sng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?</a:t>
            </a:r>
          </a:p>
          <a:p>
            <a:pPr lvl="0">
              <a:lnSpc>
                <a:spcPct val="200000"/>
              </a:lnSpc>
            </a:pP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Un proveedor de servicios administrados (MSP, por sus siglas en inglés)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que es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una empresa ofrece servicios de gestión de tecnología de la información (IT) de manera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remota, fue vulnerado, y ocuparon su nombre para enviar una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actualización con permisos de administrador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que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infectaron los sistemas de sus clientes con la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amenaza.</a:t>
            </a:r>
          </a:p>
          <a:p>
            <a:pPr lvl="0">
              <a:lnSpc>
                <a:spcPct val="200000"/>
              </a:lnSpc>
            </a:pP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Una vez que el </a:t>
            </a:r>
            <a:r>
              <a:rPr lang="es-ES" sz="800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ransomware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cifró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la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información,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el fondo del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escritorio de los usuarios cambió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 una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imagen con las instrucciones para pagar el rescate.</a:t>
            </a:r>
            <a:endParaRPr sz="800" dirty="0">
              <a:solidFill>
                <a:schemeClr val="tx1"/>
              </a:solidFill>
              <a:latin typeface="Candara" panose="020E0502030303020204" pitchFamily="34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u="sng" dirty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¿Hay más de una amenaza aplicada </a:t>
            </a:r>
            <a:r>
              <a:rPr lang="es" sz="800" b="1" u="sng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No, solo una</a:t>
            </a:r>
            <a:endParaRPr sz="800" dirty="0">
              <a:solidFill>
                <a:schemeClr val="tx1"/>
              </a:solidFill>
              <a:latin typeface="Candara" panose="020E0502030303020204" pitchFamily="34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u="sng" dirty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¿Qué solución o medida recomendarían </a:t>
            </a:r>
            <a:r>
              <a:rPr lang="es" sz="800" b="1" u="sng" dirty="0" smtClean="0">
                <a:solidFill>
                  <a:schemeClr val="tx1"/>
                </a:solidFill>
                <a:latin typeface="Candara" panose="020E0502030303020204" pitchFamily="34" charset="0"/>
                <a:ea typeface="Open Sans"/>
                <a:cs typeface="Times New Roman" panose="02020603050405020304" pitchFamily="18" charset="0"/>
                <a:sym typeface="Open Sans"/>
              </a:rPr>
              <a:t>?</a:t>
            </a:r>
            <a:endParaRPr lang="es-ES" sz="800" b="1" i="1" u="sng" dirty="0" smtClean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s-ES" sz="800" i="1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El 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22 de julio la compañía </a:t>
            </a:r>
            <a:r>
              <a:rPr lang="es-ES" sz="800" i="1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Kaseya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confirmó que obtuvo un descifrador universal para el </a:t>
            </a:r>
            <a:r>
              <a:rPr lang="es-ES" sz="800" i="1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ransomware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r>
              <a:rPr lang="es-ES" sz="800" i="1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REvil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 que 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permitiría a todas las víctimas afectadas por el ataque de </a:t>
            </a:r>
            <a:r>
              <a:rPr lang="es-ES" sz="800" i="1" dirty="0" err="1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ransomware</a:t>
            </a:r>
            <a:r>
              <a:rPr lang="es-ES" sz="800" i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del 2 de julio poder recuperar los archivos cifrados y reestablecer sus sistemas</a:t>
            </a:r>
            <a:r>
              <a:rPr lang="es-ES" sz="800" i="1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spcBef>
                <a:spcPts val="600"/>
              </a:spcBef>
            </a:pP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recomendó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que aquellas empresas que tienen servidores que pueden haber sido comprometidos por este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ataque </a:t>
            </a:r>
            <a:r>
              <a:rPr lang="es-ES" sz="8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 mantengan informadas y que apaguen las máquinas potencialmente vulnerables o que al menos las aíslen de la red hasta que aparezca más </a:t>
            </a:r>
            <a:r>
              <a:rPr lang="es-ES" sz="800" dirty="0" smtClean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información.</a:t>
            </a:r>
            <a:endParaRPr sz="8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589</Words>
  <Application>Microsoft Office PowerPoint</Application>
  <PresentationFormat>Presentación en pantalla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Times New Roman</vt:lpstr>
      <vt:lpstr>Rajdhani</vt:lpstr>
      <vt:lpstr>Arial</vt:lpstr>
      <vt:lpstr>Candara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Pc</cp:lastModifiedBy>
  <cp:revision>4</cp:revision>
  <dcterms:modified xsi:type="dcterms:W3CDTF">2021-11-09T22:41:09Z</dcterms:modified>
</cp:coreProperties>
</file>