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Rajdhani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4593471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44593471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44593471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44593471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44593471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44593471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4c4a8e2b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4c4a8e2b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4459347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4459347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44593471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44593471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44593471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44593471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44593471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44593471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44593471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44593471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44593471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44593471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44593471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44593471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8" name="Google Shape;4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" name="Google Shape;7;p1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" name="Google Shape;8;p1"/>
          <p:cNvCxnSpPr/>
          <p:nvPr/>
        </p:nvCxnSpPr>
        <p:spPr>
          <a:xfrm rot="10800000" flipH="1">
            <a:off x="-8000" y="117847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" name="Google Shape;9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" name="Google Shape;10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111645" y="4953600"/>
            <a:ext cx="38022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en mesas de trabajo - Seguridad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zXFOMurOoojvnr5jr0_YtMfNDgPvaFlEiw2-DTSwSgY/edit?usp=shar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/>
        </p:nvSpPr>
        <p:spPr>
          <a:xfrm>
            <a:off x="751400" y="228000"/>
            <a:ext cx="76206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Actividad 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Diseño del plan de seguridad y auditoria</a:t>
            </a:r>
            <a:endParaRPr sz="3000" b="1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u="sng"/>
          </a:p>
        </p:txBody>
      </p:sp>
      <p:sp>
        <p:nvSpPr>
          <p:cNvPr id="54" name="Google Shape;54;p15"/>
          <p:cNvSpPr txBox="1"/>
          <p:nvPr/>
        </p:nvSpPr>
        <p:spPr>
          <a:xfrm>
            <a:off x="355675" y="775175"/>
            <a:ext cx="841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5"/>
          <p:cNvSpPr txBox="1"/>
          <p:nvPr/>
        </p:nvSpPr>
        <p:spPr>
          <a:xfrm>
            <a:off x="751400" y="1121325"/>
            <a:ext cx="4383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Utilizando este documento de presentación, cada mesa deberá resolver y completar en cada hoja , que le corresponde según su número de mesa.</a:t>
            </a:r>
            <a:endParaRPr/>
          </a:p>
        </p:txBody>
      </p:sp>
      <p:pic>
        <p:nvPicPr>
          <p:cNvPr id="56" name="Google Shape;5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275" y="1216725"/>
            <a:ext cx="2924486" cy="250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9 y 10 </a:t>
            </a:r>
            <a:endParaRPr b="1" u="sng"/>
          </a:p>
        </p:txBody>
      </p:sp>
      <p:sp>
        <p:nvSpPr>
          <p:cNvPr id="110" name="Google Shape;110;p24"/>
          <p:cNvSpPr txBox="1"/>
          <p:nvPr/>
        </p:nvSpPr>
        <p:spPr>
          <a:xfrm>
            <a:off x="766075" y="120380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9 - Plan de seguridad : &lt;Poner el link&gt;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10 - Auditoría del plan de Seguridad :   &lt;Poner el link&gt;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10 y 11 </a:t>
            </a:r>
            <a:endParaRPr b="1" u="sng"/>
          </a:p>
        </p:txBody>
      </p:sp>
      <p:sp>
        <p:nvSpPr>
          <p:cNvPr id="116" name="Google Shape;116;p25"/>
          <p:cNvSpPr txBox="1"/>
          <p:nvPr/>
        </p:nvSpPr>
        <p:spPr>
          <a:xfrm>
            <a:off x="766075" y="120380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10  - Plan de seguridad : &lt;Poner el link&gt;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11 - Auditoría del plan de Seguridad :   &lt;Poner el link&gt;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11 y 1 </a:t>
            </a:r>
            <a:endParaRPr b="1" u="sng"/>
          </a:p>
        </p:txBody>
      </p:sp>
      <p:sp>
        <p:nvSpPr>
          <p:cNvPr id="122" name="Google Shape;122;p26"/>
          <p:cNvSpPr txBox="1"/>
          <p:nvPr/>
        </p:nvSpPr>
        <p:spPr>
          <a:xfrm>
            <a:off x="766075" y="120380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11 - Plan de seguridad : &lt;Poner el link&gt;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1 - Auditoría del plan de Seguridad :   &lt;Poner el link&gt;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 y 2 </a:t>
            </a:r>
            <a:endParaRPr b="1" u="sng"/>
          </a:p>
        </p:txBody>
      </p:sp>
      <p:sp>
        <p:nvSpPr>
          <p:cNvPr id="62" name="Google Shape;62;p16"/>
          <p:cNvSpPr txBox="1"/>
          <p:nvPr/>
        </p:nvSpPr>
        <p:spPr>
          <a:xfrm>
            <a:off x="766075" y="120380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1 - Plan de seguridad : &lt;Poner el link&gt;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2 - Auditoría del plan de Seguridad :   &lt;Poner el link&gt;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2 y 3 </a:t>
            </a:r>
            <a:endParaRPr b="1" u="sng"/>
          </a:p>
        </p:txBody>
      </p:sp>
      <p:sp>
        <p:nvSpPr>
          <p:cNvPr id="68" name="Google Shape;68;p17"/>
          <p:cNvSpPr txBox="1"/>
          <p:nvPr/>
        </p:nvSpPr>
        <p:spPr>
          <a:xfrm>
            <a:off x="766075" y="120380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2 - Plan de seguridad : &lt;Poner el link&gt;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3 - Auditoría del plan de Seguridad :   &lt;Poner el link&gt;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3 y 4 </a:t>
            </a:r>
            <a:endParaRPr b="1" u="sng"/>
          </a:p>
        </p:txBody>
      </p:sp>
      <p:sp>
        <p:nvSpPr>
          <p:cNvPr id="74" name="Google Shape;74;p18"/>
          <p:cNvSpPr txBox="1"/>
          <p:nvPr/>
        </p:nvSpPr>
        <p:spPr>
          <a:xfrm>
            <a:off x="766075" y="120380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3 - Plan de seguridad : &lt;Poner el link&gt;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4 - Auditoría del plan de Seguridad :   &lt;Poner el link&gt;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4 y 5 </a:t>
            </a:r>
            <a:endParaRPr b="1" u="sng"/>
          </a:p>
        </p:txBody>
      </p:sp>
      <p:sp>
        <p:nvSpPr>
          <p:cNvPr id="80" name="Google Shape;80;p19"/>
          <p:cNvSpPr txBox="1"/>
          <p:nvPr/>
        </p:nvSpPr>
        <p:spPr>
          <a:xfrm>
            <a:off x="766075" y="1203800"/>
            <a:ext cx="7633200" cy="2369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4 - Plan de seguridad : </a:t>
            </a:r>
            <a:r>
              <a:rPr lang="es-CO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https://docs.google.com/document/d/1zXFOMurOoojvnr5jr0_YtMfNDgPvaFlEiw2-DTSwSgY/edit?usp=sharing</a:t>
            </a:r>
            <a:endParaRPr lang="es-CO"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</a:t>
            </a: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5 - Auditoría del plan de Seguridad :   &lt;Poner el link&gt;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5 y 6 </a:t>
            </a:r>
            <a:endParaRPr b="1" u="sng"/>
          </a:p>
        </p:txBody>
      </p:sp>
      <p:sp>
        <p:nvSpPr>
          <p:cNvPr id="86" name="Google Shape;86;p20"/>
          <p:cNvSpPr txBox="1"/>
          <p:nvPr/>
        </p:nvSpPr>
        <p:spPr>
          <a:xfrm>
            <a:off x="766075" y="120380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5 - Plan de seguridad : &lt;Poner el link&gt;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6 - Auditoría del plan de Seguridad :   &lt;Poner el link&gt;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6 y 7 </a:t>
            </a:r>
            <a:endParaRPr b="1" u="sng"/>
          </a:p>
        </p:txBody>
      </p:sp>
      <p:sp>
        <p:nvSpPr>
          <p:cNvPr id="92" name="Google Shape;92;p21"/>
          <p:cNvSpPr txBox="1"/>
          <p:nvPr/>
        </p:nvSpPr>
        <p:spPr>
          <a:xfrm>
            <a:off x="766075" y="120380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6 - Plan de seguridad : &lt;Poner el link&gt;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7 - Auditoría del plan de Seguridad :   &lt;Poner el link&gt;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7 y 8 </a:t>
            </a:r>
            <a:endParaRPr b="1" u="sng"/>
          </a:p>
        </p:txBody>
      </p:sp>
      <p:sp>
        <p:nvSpPr>
          <p:cNvPr id="98" name="Google Shape;98;p22"/>
          <p:cNvSpPr txBox="1"/>
          <p:nvPr/>
        </p:nvSpPr>
        <p:spPr>
          <a:xfrm>
            <a:off x="766075" y="120380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7 - Plan de seguridad : &lt;Poner el link&gt;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8 - Auditoría del plan de Seguridad :   &lt;Poner el link&gt;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8 y 9 </a:t>
            </a:r>
            <a:endParaRPr b="1" u="sng"/>
          </a:p>
        </p:txBody>
      </p:sp>
      <p:sp>
        <p:nvSpPr>
          <p:cNvPr id="104" name="Google Shape;104;p23"/>
          <p:cNvSpPr txBox="1"/>
          <p:nvPr/>
        </p:nvSpPr>
        <p:spPr>
          <a:xfrm>
            <a:off x="766075" y="120380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8 - Plan de seguridad : &lt;Poner el link&gt;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9 - Auditoría del plan de Seguridad :   &lt;Poner el link&gt;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Microsoft Office PowerPoint</Application>
  <PresentationFormat>Presentación en pantalla (16:9)</PresentationFormat>
  <Paragraphs>25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Open Sans</vt:lpstr>
      <vt:lpstr>Rajdhani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Shiro vevo</cp:lastModifiedBy>
  <cp:revision>2</cp:revision>
  <dcterms:modified xsi:type="dcterms:W3CDTF">2021-11-11T22:35:19Z</dcterms:modified>
</cp:coreProperties>
</file>