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7C54-57F1-4E9B-AC37-68F9E747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4" y="349332"/>
            <a:ext cx="9076849" cy="572700"/>
          </a:xfrm>
        </p:spPr>
        <p:txBody>
          <a:bodyPr/>
          <a:lstStyle/>
          <a:p>
            <a:pPr>
              <a:buNone/>
            </a:pPr>
            <a: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b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1CDB63-A815-4A83-A477-DD81D8737CDC}"/>
              </a:ext>
            </a:extLst>
          </p:cNvPr>
          <p:cNvSpPr txBox="1"/>
          <p:nvPr/>
        </p:nvSpPr>
        <p:spPr>
          <a:xfrm>
            <a:off x="574158" y="1010093"/>
            <a:ext cx="821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 maneras más comunes de contraer una infección de </a:t>
            </a:r>
            <a:r>
              <a:rPr lang="es-ES" sz="18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 visitar un sitio web malicioso, abrir un adjunto maligno o descargar software con agregados indeseables</a:t>
            </a:r>
            <a:endParaRPr lang="es-AR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3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70FD-9978-40D1-BDEB-B66A155E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br>
              <a:rPr lang="es-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0505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7A74-B378-4FA7-90F6-BF7FA8C1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ES" sz="2800" dirty="0"/>
              <a:t>¿Qué solución o medida recomendarían ?</a:t>
            </a:r>
            <a:br>
              <a:rPr lang="es-ES" dirty="0"/>
            </a:b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873A67-1F04-44A9-9C05-2E348D4BD187}"/>
              </a:ext>
            </a:extLst>
          </p:cNvPr>
          <p:cNvSpPr txBox="1"/>
          <p:nvPr/>
        </p:nvSpPr>
        <p:spPr>
          <a:xfrm>
            <a:off x="1233376" y="1424763"/>
            <a:ext cx="6570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primera —que definitivamente no se recomienda— es pagar el dinero del rescate. </a:t>
            </a:r>
            <a:b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E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segunda opción, preferible a la primera, es intentar eliminar el </a:t>
            </a:r>
            <a:r>
              <a:rPr lang="es-E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E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este intento no da fruto, queda solo una opción: dejar el dispositivo en cero, como si fuera recién comprado.</a:t>
            </a:r>
            <a:endParaRPr lang="es-A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685842" y="621909"/>
            <a:ext cx="7772315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r>
              <a:rPr lang="es-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1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84721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A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https://www.welivesecurity.com/la-es/2021/05/11/ataque-ransomwa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EA7-653D-44FE-9A6C-27049FE3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68" y="317434"/>
            <a:ext cx="8520600" cy="572700"/>
          </a:xfrm>
        </p:spPr>
        <p:txBody>
          <a:bodyPr/>
          <a:lstStyle/>
          <a:p>
            <a:pPr algn="ctr">
              <a:buNone/>
            </a:pPr>
            <a: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br>
              <a:rPr lang="es" sz="14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5B604D-38EA-4372-B747-F1E3167B597E}"/>
              </a:ext>
            </a:extLst>
          </p:cNvPr>
          <p:cNvSpPr txBox="1"/>
          <p:nvPr/>
        </p:nvSpPr>
        <p:spPr>
          <a:xfrm>
            <a:off x="758268" y="1233889"/>
            <a:ext cx="71959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un software extorsivo: su finalidad es impedirte usar tu dispositivo hasta que hayas pagado un rescate.</a:t>
            </a:r>
          </a:p>
          <a:p>
            <a:endParaRPr lang="es-AR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Existen, básicamente, dos clases de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bloqueo, por un lado, y 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cifrado, por el otro. Se diferencian de este modo:</a:t>
            </a:r>
          </a:p>
          <a:p>
            <a:endParaRPr lang="es-ES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bloqueo afecta las funciones básicas del equipo,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cifrado cifra archivos individuales.</a:t>
            </a:r>
            <a:endParaRPr lang="es-AR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92550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Presentación en pantalla (16:9)</PresentationFormat>
  <Paragraphs>82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Open Sans</vt:lpstr>
      <vt:lpstr>Rajdhani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tipo de amenaza es? </vt:lpstr>
      <vt:lpstr>¿Cómo comienza y cómo se propaga esta amenaza? </vt:lpstr>
      <vt:lpstr>¿Hay más de una amenaza aplicada ? </vt:lpstr>
      <vt:lpstr>¿Qué solución o medida recomendarían ?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Lucas Garcia</cp:lastModifiedBy>
  <cp:revision>1</cp:revision>
  <dcterms:modified xsi:type="dcterms:W3CDTF">2021-11-10T00:22:59Z</dcterms:modified>
</cp:coreProperties>
</file>