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c4a8e2b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c4a8e2b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c4a8e2b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c4a8e2b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c4a8e2b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c4a8e2b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c4a8e2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c4a8e2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c4a8e2b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c4a8e2b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c4a8e2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c4a8e2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4a8e2b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c4a8e2b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4a8e2b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c4a8e2b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c4a8e2b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c4a8e2b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c4a8e2b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c4a8e2b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livesecurity.com/la-es/2021/02/02/kobalos-amenaza-linux-afecta-infraestructuras-informaticas-alto-rendimient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12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597109" y="567696"/>
            <a:ext cx="7633200" cy="364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</a:t>
            </a:r>
            <a:r>
              <a:rPr lang="es-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https://www.welivesecurity.com/la-es/2021/02/02/kobalos-amenaza-linux-afecta-infraestructuras-informaticas-alto-rendimiento/</a:t>
            </a:r>
            <a:endParaRPr lang="es-ES"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Presentación en pantalla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Open Sans</vt:lpstr>
      <vt:lpstr>Rajdhani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PRADO ALBARRACIN DAMARIS NOEMI</cp:lastModifiedBy>
  <cp:revision>1</cp:revision>
  <dcterms:modified xsi:type="dcterms:W3CDTF">2021-11-09T22:29:02Z</dcterms:modified>
</cp:coreProperties>
</file>