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byte.es/ciberseguridad/ryuk-ministerio-de-trabaj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n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https://revistabyte.es/ciberseguridad/ryuk-ministerio-de-trabajo/</a:t>
            </a:r>
            <a:endParaRPr lang="en-US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  Es un Ransomware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 </a:t>
            </a:r>
            <a:r>
              <a:rPr lang="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Comienza con un phishing, luego con un robo de credenciales y recien ah</a:t>
            </a:r>
            <a:r>
              <a:rPr lang="en-U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</a:t>
            </a:r>
            <a:r>
              <a:rPr lang="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empieza la encriptacion de los datos.</a:t>
            </a:r>
            <a:endParaRPr sz="10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aplicada? </a:t>
            </a:r>
            <a:r>
              <a:rPr lang="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Si, Ryuk en si, es solo el encargado de la encriptacion, el phishing se encarga un troyano llamado Emotec, el cual cambia su codigo continuamente para no ser detectado, y luego Trickbot el cual roba las credenciales de inicio de sesion.</a:t>
            </a:r>
            <a:endParaRPr sz="10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recomendarían? </a:t>
            </a:r>
            <a:r>
              <a:rPr lang="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Los ataques de phishing se pueden evitar educando a los usuarios, si bien cada vez vienen mejor disimularlos, es siempre importante pensar antes de hacer click en cualquier link, a veces es dificil que el firewall trabaje, si le abrimos las puertas a la amenaza.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Presentación en pantalla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Open Sans</vt:lpstr>
      <vt:lpstr>Rajdhani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Matias Di Lisa</cp:lastModifiedBy>
  <cp:revision>1</cp:revision>
  <dcterms:modified xsi:type="dcterms:W3CDTF">2021-11-09T22:28:29Z</dcterms:modified>
</cp:coreProperties>
</file>