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c4a8e2b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4c4a8e2b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4c4a8e2b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4c4a8e2b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4c4a8e2b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4c4a8e2b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c4a8e2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c4a8e2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c4a8e2b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c4a8e2b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c4a8e2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c4a8e2b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c4a8e2b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c4a8e2b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4a8e2b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4c4a8e2b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4a8e2b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4c4a8e2b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c4a8e2b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c4a8e2b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4c4a8e2b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4c4a8e2b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" name="Google Shape;8;p1"/>
          <p:cNvCxnSpPr/>
          <p:nvPr/>
        </p:nvCxnSpPr>
        <p:spPr>
          <a:xfrm rot="10800000" flipH="1">
            <a:off x="-8000" y="117847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" name="Google Shape;9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45" y="4953600"/>
            <a:ext cx="3802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en mesas de trabajo - Tipos de Amenazas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byte.es/ciberseguridad/ryuk-ministerio-de-trabaj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/>
        </p:nvSpPr>
        <p:spPr>
          <a:xfrm>
            <a:off x="751400" y="228000"/>
            <a:ext cx="88278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Actividad 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Tipos de Amenazas</a:t>
            </a:r>
            <a:endParaRPr sz="3000" b="1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4" name="Google Shape;54;p15"/>
          <p:cNvSpPr txBox="1"/>
          <p:nvPr/>
        </p:nvSpPr>
        <p:spPr>
          <a:xfrm>
            <a:off x="355675" y="775175"/>
            <a:ext cx="841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/>
          <p:nvPr/>
        </p:nvSpPr>
        <p:spPr>
          <a:xfrm>
            <a:off x="751400" y="1121325"/>
            <a:ext cx="4383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Utilizando este documento de presentación, cada mesa deberá resolver y completar en cada hoja , que le corresponde según su número de mesa.</a:t>
            </a: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75" y="1216725"/>
            <a:ext cx="2924486" cy="250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10</a:t>
            </a:r>
            <a:endParaRPr b="1" u="sng"/>
          </a:p>
        </p:txBody>
      </p:sp>
      <p:sp>
        <p:nvSpPr>
          <p:cNvPr id="110" name="Google Shape;110;p24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11</a:t>
            </a:r>
            <a:endParaRPr b="1" u="sng"/>
          </a:p>
        </p:txBody>
      </p:sp>
      <p:sp>
        <p:nvSpPr>
          <p:cNvPr id="116" name="Google Shape;116;p25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12</a:t>
            </a:r>
            <a:endParaRPr b="1" u="sng"/>
          </a:p>
        </p:txBody>
      </p:sp>
      <p:sp>
        <p:nvSpPr>
          <p:cNvPr id="122" name="Google Shape;122;p26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1</a:t>
            </a:r>
            <a:endParaRPr b="1" u="sng"/>
          </a:p>
        </p:txBody>
      </p:sp>
      <p:sp>
        <p:nvSpPr>
          <p:cNvPr id="62" name="Google Shape;62;p16"/>
          <p:cNvSpPr txBox="1"/>
          <p:nvPr/>
        </p:nvSpPr>
        <p:spPr>
          <a:xfrm>
            <a:off x="755400" y="1144997"/>
            <a:ext cx="7633200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</a:t>
            </a:r>
            <a:r>
              <a:rPr lang="es-ES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https://revistabyte.es/ciberseguridad/ryuk-ministerio-de-trabajo/</a:t>
            </a:r>
            <a:endParaRPr lang="es-ES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lnSpc>
                <a:spcPct val="200000"/>
              </a:lnSpc>
              <a:buFont typeface="Arial"/>
              <a:buNone/>
            </a:pPr>
            <a:r>
              <a:rPr lang="es-ES" u="sng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r>
              <a:rPr lang="es-ES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Ryuk, es un Ransomware se cree que  fue desarrollado por </a:t>
            </a:r>
            <a:r>
              <a:rPr lang="es-AR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</a:rPr>
              <a:t>CryptoTech, un grupo ciberdelincuente</a:t>
            </a:r>
            <a:endParaRPr lang="es-ES" sz="10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200000"/>
              </a:lnSpc>
            </a:pPr>
            <a:r>
              <a:rPr lang="es-ES" u="sng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r>
              <a:rPr lang="es-ES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ES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propaga atreves de e-mails que contienen un documento de Microsoft Office el cual cuando se abre ejecuta una macro maliciosa en el PowerShell.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aplicada?</a:t>
            </a:r>
            <a:r>
              <a:rPr lang="es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Si, porque empieza con un fishing un troyano que cambia el codigo cada un tiempo para no ser detectado y Ryuk</a:t>
            </a:r>
            <a:endParaRPr sz="10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recomendarían?</a:t>
            </a:r>
            <a:r>
              <a:rPr lang="es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s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s-AR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s" sz="1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mo solucion le recomendaria a las empresas y damnificados que Inviertan en buenos sistemas anti-malware que ofrescan tecnologias anti ramsomware y de reversion para contrarestar los efectos.</a:t>
            </a:r>
            <a:endParaRPr sz="1000" dirty="0">
              <a:solidFill>
                <a:srgbClr val="3F3F3F"/>
              </a:solidFill>
              <a:latin typeface="Open Sans"/>
              <a:ea typeface="Open Sans"/>
              <a:cs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2</a:t>
            </a:r>
            <a:endParaRPr b="1" u="sng"/>
          </a:p>
        </p:txBody>
      </p:sp>
      <p:sp>
        <p:nvSpPr>
          <p:cNvPr id="68" name="Google Shape;68;p17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3</a:t>
            </a:r>
            <a:endParaRPr b="1" u="sng"/>
          </a:p>
        </p:txBody>
      </p:sp>
      <p:sp>
        <p:nvSpPr>
          <p:cNvPr id="74" name="Google Shape;74;p18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4</a:t>
            </a:r>
            <a:endParaRPr b="1" u="sng"/>
          </a:p>
        </p:txBody>
      </p:sp>
      <p:sp>
        <p:nvSpPr>
          <p:cNvPr id="80" name="Google Shape;80;p19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5</a:t>
            </a:r>
            <a:endParaRPr b="1" u="sng"/>
          </a:p>
        </p:txBody>
      </p:sp>
      <p:sp>
        <p:nvSpPr>
          <p:cNvPr id="86" name="Google Shape;86;p20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6</a:t>
            </a:r>
            <a:endParaRPr b="1" u="sng"/>
          </a:p>
        </p:txBody>
      </p:sp>
      <p:sp>
        <p:nvSpPr>
          <p:cNvPr id="92" name="Google Shape;92;p21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8</a:t>
            </a:r>
            <a:endParaRPr b="1" u="sng"/>
          </a:p>
        </p:txBody>
      </p:sp>
      <p:sp>
        <p:nvSpPr>
          <p:cNvPr id="98" name="Google Shape;98;p22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766075" y="174875"/>
            <a:ext cx="5927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Mesa</a:t>
            </a:r>
            <a:r>
              <a:rPr lang="es" sz="3000" b="1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9</a:t>
            </a:r>
            <a:endParaRPr b="1" u="sng"/>
          </a:p>
        </p:txBody>
      </p:sp>
      <p:sp>
        <p:nvSpPr>
          <p:cNvPr id="104" name="Google Shape;104;p23"/>
          <p:cNvSpPr txBox="1"/>
          <p:nvPr/>
        </p:nvSpPr>
        <p:spPr>
          <a:xfrm>
            <a:off x="766075" y="1203800"/>
            <a:ext cx="76332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Nota : &lt;Poner el link&gt;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tipo de amenaza es?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¿Cómo comienza y cómo se propaga esta amenaza?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¿Hay más de una amenaza aplicada ?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¿Qué solución o medida recomendarían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578</Words>
  <Application>Microsoft Office PowerPoint</Application>
  <PresentationFormat>Presentación en pantalla (16:9)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Rajdhani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 Vagni</dc:creator>
  <cp:lastModifiedBy>Santiago Vagni</cp:lastModifiedBy>
  <cp:revision>3</cp:revision>
  <dcterms:modified xsi:type="dcterms:W3CDTF">2021-11-09T22:54:45Z</dcterms:modified>
</cp:coreProperties>
</file>