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99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byte.es/ciberseguridad/ryuk-ministerio-de-trabaj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66075" y="706846"/>
            <a:ext cx="7633200" cy="453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AR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https://revistabyte.es/ciberseguridad/ryuk-ministerio-de-trabajo/</a:t>
            </a:r>
            <a:endParaRPr lang="es-AR" sz="9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 </a:t>
            </a:r>
            <a:r>
              <a:rPr lang="es-AR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Ransomware</a:t>
            </a:r>
            <a:r>
              <a:rPr lang="es-AR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AR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Ryuk</a:t>
            </a:r>
            <a:endParaRPr sz="9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 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Normalmente, su primera acción la realiza a través de un ataque de phishing basado en </a:t>
            </a:r>
            <a:r>
              <a:rPr lang="es-ES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Emotec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un troyano que cambia su código cada poco tiempo a fin de no ser detectado por las soluciones de seguridad y que tiene la capacidad de interceptar, registrar, y guardar todo el tráfico de red. Una vez que </a:t>
            </a:r>
            <a:r>
              <a:rPr lang="es-ES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Emotec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ha realizado su trabajo, empieza el turno de </a:t>
            </a:r>
            <a:r>
              <a:rPr lang="es-ES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Trickbot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que se encarga de los ataques laterales, entre otros, el robo de las credenciales de inicio de sesión. Una vez que ambos malware han acabado con su labor, </a:t>
            </a:r>
            <a:r>
              <a:rPr lang="es-ES" sz="900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Ryuk</a:t>
            </a:r>
            <a:r>
              <a:rPr lang="es-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 el encargado de encriptar todos los datos.</a:t>
            </a:r>
            <a:endParaRPr sz="9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 </a:t>
            </a:r>
            <a:r>
              <a:rPr lang="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Si, comienza con un troyano y luego con un malware.</a:t>
            </a:r>
            <a:endParaRPr lang="es" sz="105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 </a:t>
            </a:r>
            <a:r>
              <a:rPr lang="es" sz="9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Pagar el rescate o bien, formatear todos los discos y volver a puntos de restauración o backup que se hayan realizado. Capacitar a todas las personas de la empresa para evitar ingresar en esos links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Presentación en pantalla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Open Sans</vt:lpstr>
      <vt:lpstr>Rajdhani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Leo Acosta</cp:lastModifiedBy>
  <cp:revision>2</cp:revision>
  <dcterms:modified xsi:type="dcterms:W3CDTF">2021-11-09T22:51:08Z</dcterms:modified>
</cp:coreProperties>
</file>