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1" r:id="rId12"/>
    <p:sldId id="264" r:id="rId13"/>
    <p:sldId id="265" r:id="rId14"/>
    <p:sldId id="266" r:id="rId15"/>
    <p:sldId id="267" r:id="rId16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Rajdhani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c4a8e2be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4c4a8e2be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4c4a8e2be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4c4a8e2be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4c4a8e2be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4c4a8e2be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4c4a8e2b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4c4a8e2b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4c4a8e2be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4c4a8e2be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4c4a8e2be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4c4a8e2be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4c4a8e2b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4c4a8e2b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4c4a8e2be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4c4a8e2be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4c4a8e2be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4c4a8e2be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4c4a8e2b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4c4a8e2b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4c4a8e2be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4c4a8e2be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" name="Google Shape;4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8" name="Google Shape;4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" name="Google Shape;7;p1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" name="Google Shape;8;p1"/>
          <p:cNvCxnSpPr/>
          <p:nvPr/>
        </p:nvCxnSpPr>
        <p:spPr>
          <a:xfrm rot="10800000" flipH="1">
            <a:off x="-8000" y="117847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" name="Google Shape;9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" name="Google Shape;10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111645" y="4953600"/>
            <a:ext cx="38022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en mesas de trabajo - Tipos de Amenazas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/>
        </p:nvSpPr>
        <p:spPr>
          <a:xfrm>
            <a:off x="751400" y="228000"/>
            <a:ext cx="88278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Actividad 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Tipos de Amenazas</a:t>
            </a:r>
            <a:endParaRPr sz="3000" b="1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u="sng"/>
          </a:p>
        </p:txBody>
      </p:sp>
      <p:sp>
        <p:nvSpPr>
          <p:cNvPr id="54" name="Google Shape;54;p15"/>
          <p:cNvSpPr txBox="1"/>
          <p:nvPr/>
        </p:nvSpPr>
        <p:spPr>
          <a:xfrm>
            <a:off x="355675" y="775175"/>
            <a:ext cx="841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5"/>
          <p:cNvSpPr txBox="1"/>
          <p:nvPr/>
        </p:nvSpPr>
        <p:spPr>
          <a:xfrm>
            <a:off x="751400" y="1121325"/>
            <a:ext cx="4383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Utilizando este documento de presentación, cada mesa deberá resolver y completar en cada hoja , que le corresponde según su número de mesa.</a:t>
            </a:r>
            <a:endParaRPr/>
          </a:p>
        </p:txBody>
      </p:sp>
      <p:pic>
        <p:nvPicPr>
          <p:cNvPr id="56" name="Google Shape;5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275" y="1216725"/>
            <a:ext cx="2924486" cy="250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B7C54-57F1-4E9B-AC37-68F9E747E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" y="170121"/>
            <a:ext cx="9076849" cy="1177213"/>
          </a:xfrm>
        </p:spPr>
        <p:txBody>
          <a:bodyPr/>
          <a:lstStyle/>
          <a:p>
            <a:pPr algn="ctr">
              <a:buNone/>
            </a:pPr>
            <a:r>
              <a:rPr lang="es" sz="28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lang="es-AR" sz="2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B1CDB63-A815-4A83-A477-DD81D8737CDC}"/>
              </a:ext>
            </a:extLst>
          </p:cNvPr>
          <p:cNvSpPr txBox="1"/>
          <p:nvPr/>
        </p:nvSpPr>
        <p:spPr>
          <a:xfrm>
            <a:off x="462516" y="1637414"/>
            <a:ext cx="8218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Las maneras más comunes de contraer una infección de </a:t>
            </a:r>
            <a:r>
              <a:rPr lang="es-ES" sz="18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ransomware</a:t>
            </a:r>
            <a:r>
              <a:rPr lang="es-ES" sz="18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son:</a:t>
            </a:r>
          </a:p>
          <a:p>
            <a:endParaRPr lang="es-ES" sz="18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visitar un sitio web malicioso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abrir un adjunto maligno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descargar software con agregados indeseables</a:t>
            </a:r>
            <a:endParaRPr lang="es-AR" sz="18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238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87A74-B378-4FA7-90F6-BF7FA8C1D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None/>
            </a:pPr>
            <a:r>
              <a:rPr lang="es-ES" sz="2800" dirty="0"/>
              <a:t>¿Qué solución o medida recomendarían ?</a:t>
            </a:r>
            <a:br>
              <a:rPr lang="es-ES" dirty="0"/>
            </a:br>
            <a:endParaRPr lang="es-A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2873A67-1F04-44A9-9C05-2E348D4BD187}"/>
              </a:ext>
            </a:extLst>
          </p:cNvPr>
          <p:cNvSpPr txBox="1"/>
          <p:nvPr/>
        </p:nvSpPr>
        <p:spPr>
          <a:xfrm>
            <a:off x="1233376" y="1424763"/>
            <a:ext cx="65709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primera —que definitivamente no se recomienda— es pagar el dinero del rescate. </a:t>
            </a:r>
            <a:br>
              <a:rPr lang="es-E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s-E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s-E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segunda opción, preferible a la primera, es intentar eliminar el </a:t>
            </a:r>
            <a:r>
              <a:rPr lang="es-E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ransomware</a:t>
            </a:r>
            <a:r>
              <a:rPr lang="es-E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br>
              <a:rPr lang="es-E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s-E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s-E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 este intento no da fruto, queda solo una opción: dejar el dispositivo en cero, como si fuera recién comprado.</a:t>
            </a:r>
            <a:endParaRPr lang="es-A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144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9</a:t>
            </a:r>
            <a:endParaRPr b="1" u="sng"/>
          </a:p>
        </p:txBody>
      </p:sp>
      <p:sp>
        <p:nvSpPr>
          <p:cNvPr id="104" name="Google Shape;104;p23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10</a:t>
            </a:r>
            <a:endParaRPr b="1" u="sng"/>
          </a:p>
        </p:txBody>
      </p:sp>
      <p:sp>
        <p:nvSpPr>
          <p:cNvPr id="110" name="Google Shape;110;p24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11</a:t>
            </a:r>
            <a:endParaRPr b="1" u="sng"/>
          </a:p>
        </p:txBody>
      </p:sp>
      <p:sp>
        <p:nvSpPr>
          <p:cNvPr id="116" name="Google Shape;116;p25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12</a:t>
            </a:r>
            <a:endParaRPr b="1" u="sng"/>
          </a:p>
        </p:txBody>
      </p:sp>
      <p:sp>
        <p:nvSpPr>
          <p:cNvPr id="122" name="Google Shape;122;p26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</a:t>
            </a:r>
            <a:endParaRPr b="1" u="sng"/>
          </a:p>
        </p:txBody>
      </p:sp>
      <p:sp>
        <p:nvSpPr>
          <p:cNvPr id="62" name="Google Shape;62;p16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2</a:t>
            </a:r>
            <a:endParaRPr b="1" u="sng"/>
          </a:p>
        </p:txBody>
      </p:sp>
      <p:sp>
        <p:nvSpPr>
          <p:cNvPr id="68" name="Google Shape;68;p17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3</a:t>
            </a:r>
            <a:endParaRPr b="1" u="sng"/>
          </a:p>
        </p:txBody>
      </p:sp>
      <p:sp>
        <p:nvSpPr>
          <p:cNvPr id="74" name="Google Shape;74;p18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4</a:t>
            </a:r>
            <a:endParaRPr b="1" u="sng"/>
          </a:p>
        </p:txBody>
      </p:sp>
      <p:sp>
        <p:nvSpPr>
          <p:cNvPr id="80" name="Google Shape;80;p19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5</a:t>
            </a:r>
            <a:endParaRPr b="1" u="sng"/>
          </a:p>
        </p:txBody>
      </p:sp>
      <p:sp>
        <p:nvSpPr>
          <p:cNvPr id="86" name="Google Shape;86;p20"/>
          <p:cNvSpPr txBox="1"/>
          <p:nvPr/>
        </p:nvSpPr>
        <p:spPr>
          <a:xfrm>
            <a:off x="685842" y="621909"/>
            <a:ext cx="7772315" cy="3154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r>
              <a:rPr lang="es-ES" sz="11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 sz="11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6</a:t>
            </a:r>
            <a:endParaRPr b="1" u="sng"/>
          </a:p>
        </p:txBody>
      </p:sp>
      <p:sp>
        <p:nvSpPr>
          <p:cNvPr id="92" name="Google Shape;92;p21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/>
        </p:nvSpPr>
        <p:spPr>
          <a:xfrm>
            <a:off x="766075" y="184721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8</a:t>
            </a:r>
            <a:endParaRPr b="1" u="sng"/>
          </a:p>
        </p:txBody>
      </p:sp>
      <p:sp>
        <p:nvSpPr>
          <p:cNvPr id="98" name="Google Shape;98;p22"/>
          <p:cNvSpPr txBox="1"/>
          <p:nvPr/>
        </p:nvSpPr>
        <p:spPr>
          <a:xfrm>
            <a:off x="766075" y="1203800"/>
            <a:ext cx="7633200" cy="3154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</a:t>
            </a:r>
            <a:r>
              <a:rPr lang="es-AR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https://www.welivesecurity.com/la-es/2021/05/11/ataque-ransomwa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5AEA7-653D-44FE-9A6C-27049FE31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268" y="317434"/>
            <a:ext cx="8520600" cy="572700"/>
          </a:xfrm>
        </p:spPr>
        <p:txBody>
          <a:bodyPr/>
          <a:lstStyle/>
          <a:p>
            <a:pPr algn="ctr">
              <a:buNone/>
            </a:pPr>
            <a:r>
              <a:rPr lang="es" sz="28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br>
              <a:rPr lang="es" sz="14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s-A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95B604D-38EA-4372-B747-F1E3167B597E}"/>
              </a:ext>
            </a:extLst>
          </p:cNvPr>
          <p:cNvSpPr txBox="1"/>
          <p:nvPr/>
        </p:nvSpPr>
        <p:spPr>
          <a:xfrm>
            <a:off x="758268" y="1233889"/>
            <a:ext cx="719591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El </a:t>
            </a:r>
            <a:r>
              <a:rPr lang="es-ES" sz="1800" dirty="0" err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ransomware</a:t>
            </a:r>
            <a:r>
              <a:rPr lang="es-ES" sz="18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es un software extorsivo: su finalidad es impedirte usar tu dispositivo hasta que hayas pagado un rescate.</a:t>
            </a:r>
          </a:p>
          <a:p>
            <a:endParaRPr lang="es-AR" sz="18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s-ES" sz="18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Existen, básicamente, dos clases de </a:t>
            </a:r>
            <a:r>
              <a:rPr lang="es-ES" sz="1800" dirty="0" err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ransomware</a:t>
            </a:r>
            <a:r>
              <a:rPr lang="es-ES" sz="18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: el </a:t>
            </a:r>
            <a:r>
              <a:rPr lang="es-ES" sz="1800" dirty="0" err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ransomware</a:t>
            </a:r>
            <a:r>
              <a:rPr lang="es-ES" sz="18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de bloqueo, por un lado, y el </a:t>
            </a:r>
            <a:r>
              <a:rPr lang="es-ES" sz="1800" dirty="0" err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ransomware</a:t>
            </a:r>
            <a:r>
              <a:rPr lang="es-ES" sz="18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de cifrado, por el otro. Se diferencian de este modo:</a:t>
            </a:r>
          </a:p>
          <a:p>
            <a:endParaRPr lang="es-ES" sz="18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el </a:t>
            </a:r>
            <a:r>
              <a:rPr lang="es-ES" sz="1800" dirty="0" err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ransomware</a:t>
            </a:r>
            <a:r>
              <a:rPr lang="es-ES" sz="18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de bloqueo afecta las funciones básicas del equipo,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el </a:t>
            </a:r>
            <a:r>
              <a:rPr lang="es-ES" sz="1800" dirty="0" err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ransomware</a:t>
            </a:r>
            <a:r>
              <a:rPr lang="es-ES" sz="18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de cifrado cifra archivos individuales.</a:t>
            </a:r>
            <a:endParaRPr lang="es-AR" sz="18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192550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672</Words>
  <Application>Microsoft Office PowerPoint</Application>
  <PresentationFormat>Presentación en pantalla (16:9)</PresentationFormat>
  <Paragraphs>85</Paragraphs>
  <Slides>15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Rajdhani</vt:lpstr>
      <vt:lpstr>Arial</vt:lpstr>
      <vt:lpstr>Open Sans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¿Qué tipo de amenaza es? </vt:lpstr>
      <vt:lpstr>¿Cómo comienza y cómo se propaga esta amenaza?</vt:lpstr>
      <vt:lpstr>¿Qué solución o medida recomendarían ? 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Lucas Garcia</cp:lastModifiedBy>
  <cp:revision>2</cp:revision>
  <dcterms:modified xsi:type="dcterms:W3CDTF">2021-11-10T23:01:56Z</dcterms:modified>
</cp:coreProperties>
</file>