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ajdhani" panose="020B0604020202020204" charset="0"/>
      <p:regular r:id="rId15"/>
      <p:bold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479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32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c4a8e2b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c4a8e2b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484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c4a8e2b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c4a8e2b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724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c4a8e2b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c4a8e2b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06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571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c4a8e2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c4a8e2b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05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c4a8e2b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c4a8e2b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89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c4a8e2b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c4a8e2b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39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c4a8e2b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c4a8e2b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43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c4a8e2b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c4a8e2b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18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c4a8e2b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c4a8e2b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491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c4a8e2b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c4a8e2b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4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Tipos de Amenazas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88278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Amenazas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</a:t>
            </a:r>
            <a:endParaRPr b="1" u="sng"/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12</a:t>
            </a:r>
            <a:endParaRPr b="1" u="sng"/>
          </a:p>
        </p:txBody>
      </p:sp>
      <p:sp>
        <p:nvSpPr>
          <p:cNvPr id="122" name="Google Shape;122;p2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66075" y="0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 dirty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</a:t>
            </a:r>
            <a:endParaRPr b="1" u="sng" dirty="0"/>
          </a:p>
        </p:txBody>
      </p:sp>
      <p:sp>
        <p:nvSpPr>
          <p:cNvPr id="86" name="Google Shape;86;p20"/>
          <p:cNvSpPr txBox="1"/>
          <p:nvPr/>
        </p:nvSpPr>
        <p:spPr>
          <a:xfrm>
            <a:off x="123290" y="300150"/>
            <a:ext cx="9020710" cy="506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s" b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</a:t>
            </a:r>
            <a:r>
              <a:rPr lang="es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:”</a:t>
            </a:r>
            <a:r>
              <a:rPr lang="es-AR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</a:t>
            </a:r>
            <a:r>
              <a:rPr lang="es-AR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://www.welivesecurity.com/la-es/2019/10/22/navegador-tor-troyanizado-robar-bitcoins-darknet</a:t>
            </a:r>
            <a:r>
              <a:rPr lang="es-AR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/”</a:t>
            </a:r>
            <a:endParaRPr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</a:t>
            </a:r>
            <a:r>
              <a:rPr lang="es" b="1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? </a:t>
            </a:r>
            <a:r>
              <a:rPr lang="es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 Troyano en TOR.</a:t>
            </a:r>
            <a:endParaRPr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</a:t>
            </a:r>
            <a:r>
              <a:rPr lang="es" b="1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? </a:t>
            </a:r>
            <a:r>
              <a:rPr lang="es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:comienza a expandirse a </a:t>
            </a:r>
            <a:r>
              <a:rPr lang="es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traves de foros rusos , pasando los sitios con spam e instalando la pagina. </a:t>
            </a:r>
            <a:r>
              <a:rPr lang="es-AR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lang="es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esa manera sacan la informacion del usuario para robar criptomonedas.</a:t>
            </a:r>
            <a:endParaRPr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</a:t>
            </a:r>
            <a:r>
              <a:rPr lang="es" b="1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? </a:t>
            </a:r>
            <a:r>
              <a:rPr lang="es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– SI ya que te sacaban datos personales e informaciones bancarias / billeteras virtuales.</a:t>
            </a:r>
            <a:endParaRPr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</a:t>
            </a:r>
            <a:r>
              <a:rPr lang="es" b="1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? </a:t>
            </a:r>
            <a:r>
              <a:rPr lang="es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 Ver y revisar enlaces y dominios. </a:t>
            </a:r>
            <a:r>
              <a:rPr lang="es-AR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s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 siempre entrar paginas externas sino en paginas oficiales</a:t>
            </a:r>
            <a:r>
              <a:rPr lang="es" sz="1600" dirty="0" smtClean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551</Words>
  <Application>Microsoft Office PowerPoint</Application>
  <PresentationFormat>Presentación en pantalla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Rajdhani</vt:lpstr>
      <vt:lpstr>Open Sans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</cp:lastModifiedBy>
  <cp:revision>3</cp:revision>
  <dcterms:modified xsi:type="dcterms:W3CDTF">2021-11-10T11:29:44Z</dcterms:modified>
</cp:coreProperties>
</file>