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Open Sans SemiBold"/>
      <p:regular r:id="rId26"/>
      <p:bold r:id="rId27"/>
      <p:italic r:id="rId28"/>
      <p:boldItalic r:id="rId29"/>
    </p:embeddedFont>
    <p:embeddedFont>
      <p:font typeface="Rajdhani Medium"/>
      <p:regular r:id="rId30"/>
      <p:bold r:id="rId31"/>
    </p:embeddedFont>
    <p:embeddedFont>
      <p:font typeface="Rajdhani"/>
      <p:regular r:id="rId32"/>
      <p:bold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P7dB2ocinaG+NP+fNQDOme/zK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42" Type="http://customschemas.google.com/relationships/presentationmetadata" Target="metadata"/><Relationship Id="rId41"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jdhaniMedium-bold.fntdata"/><Relationship Id="rId30" Type="http://schemas.openxmlformats.org/officeDocument/2006/relationships/font" Target="fonts/RajdhaniMedium-regular.fntdata"/><Relationship Id="rId33" Type="http://schemas.openxmlformats.org/officeDocument/2006/relationships/font" Target="fonts/Rajdhani-bold.fntdata"/><Relationship Id="rId32" Type="http://schemas.openxmlformats.org/officeDocument/2006/relationships/font" Target="fonts/Rajdhani-regular.fntdata"/><Relationship Id="rId35" Type="http://schemas.openxmlformats.org/officeDocument/2006/relationships/font" Target="fonts/OpenSansLight-bold.fntdata"/><Relationship Id="rId34" Type="http://schemas.openxmlformats.org/officeDocument/2006/relationships/font" Target="fonts/OpenSansLight-regular.fntdata"/><Relationship Id="rId37" Type="http://schemas.openxmlformats.org/officeDocument/2006/relationships/font" Target="fonts/OpenSansLight-boldItalic.fntdata"/><Relationship Id="rId36" Type="http://schemas.openxmlformats.org/officeDocument/2006/relationships/font" Target="fonts/OpenSansLight-italic.fntdata"/><Relationship Id="rId39" Type="http://schemas.openxmlformats.org/officeDocument/2006/relationships/font" Target="fonts/OpenSans-bold.fntdata"/><Relationship Id="rId38" Type="http://schemas.openxmlformats.org/officeDocument/2006/relationships/font" Target="fonts/OpenSans-regular.fntdata"/><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26" Type="http://schemas.openxmlformats.org/officeDocument/2006/relationships/font" Target="fonts/OpenSansSemiBold-regular.fntdata"/><Relationship Id="rId25" Type="http://schemas.openxmlformats.org/officeDocument/2006/relationships/font" Target="fonts/Raleway-boldItalic.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29" Type="http://schemas.openxmlformats.org/officeDocument/2006/relationships/font" Target="fonts/OpenSans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2:notes"/>
          <p:cNvSpPr txBox="1"/>
          <p:nvPr>
            <p:ph idx="1" type="body"/>
          </p:nvPr>
        </p:nvSpPr>
        <p:spPr>
          <a:xfrm>
            <a:off x="685800" y="4343400"/>
            <a:ext cx="5486400" cy="4114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9fc991075_0_5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9fc991075_0_5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8" name="Google Shape;698;g79fc991075_0_52: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79fc991075_0_6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9fc991075_0_6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6" name="Google Shape;706;g79fc991075_0_6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9fc991075_0_6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9fc991075_0_68: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700"/>
              <a:buFont typeface="Arial"/>
              <a:buNone/>
            </a:pPr>
            <a:r>
              <a:rPr lang="es-AR" sz="1600">
                <a:latin typeface="Open Sans"/>
                <a:ea typeface="Open Sans"/>
                <a:cs typeface="Open Sans"/>
                <a:sym typeface="Open Sans"/>
              </a:rPr>
              <a:t>(</a:t>
            </a:r>
            <a:r>
              <a:rPr lang="es-AR" sz="1100">
                <a:latin typeface="Open Sans"/>
                <a:ea typeface="Open Sans"/>
                <a:cs typeface="Open Sans"/>
                <a:sym typeface="Open Sans"/>
              </a:rPr>
              <a:t>perfiles xmp</a:t>
            </a:r>
            <a:r>
              <a:rPr lang="es-AR" sz="1600">
                <a:latin typeface="Open Sans"/>
                <a:ea typeface="Open Sans"/>
                <a:cs typeface="Open Sans"/>
                <a:sym typeface="Open Sans"/>
              </a:rPr>
              <a:t> </a:t>
            </a:r>
            <a:r>
              <a:rPr lang="es-AR">
                <a:solidFill>
                  <a:srgbClr val="202124"/>
                </a:solidFill>
                <a:highlight>
                  <a:srgbClr val="FFFFFF"/>
                </a:highlight>
              </a:rPr>
              <a:t>es una forma de hacer overclocking a la memoria RAM sin necesidad de toquetear la frecuencia, el voltaje y los timings</a:t>
            </a:r>
            <a:r>
              <a:rPr lang="es-AR" sz="1600">
                <a:latin typeface="Open Sans"/>
                <a:ea typeface="Open Sans"/>
                <a:cs typeface="Open Sans"/>
                <a:sym typeface="Open Sans"/>
              </a:rPr>
              <a:t>)</a:t>
            </a:r>
            <a:endParaRPr/>
          </a:p>
        </p:txBody>
      </p:sp>
      <p:sp>
        <p:nvSpPr>
          <p:cNvPr id="714" name="Google Shape;714;g79fc991075_0_68: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9fc991075_0_7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9fc991075_0_7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2" name="Google Shape;722;g79fc991075_0_76: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79fc991075_0_8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9fc991075_0_8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0" name="Google Shape;730;g79fc991075_0_8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79fc991075_0_9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79fc991075_0_9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8" name="Google Shape;738;g79fc991075_0_92: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c5f8b505d0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c5f8b505d0_1_219: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9fc99107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9fc991075_7_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9fc991075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9fc991075_2_44: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79fc99107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79fc991075_12_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9fc991075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9fc991075_17_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79fc991075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79fc991075_22_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79fc991075_0_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9fc991075_0_3: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5" name="Google Shape;675;g79fc991075_0_3: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79fc991075_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9fc991075_27_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79fc991075_0_3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79fc991075_0_3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0" name="Google Shape;690;g79fc991075_0_36: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 Id="rId3" Type="http://schemas.openxmlformats.org/officeDocument/2006/relationships/image" Target="../media/image2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p:cSld name="BLANK_1_1_1">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58"/>
          <p:cNvSpPr txBox="1"/>
          <p:nvPr>
            <p:ph type="title"/>
          </p:nvPr>
        </p:nvSpPr>
        <p:spPr>
          <a:xfrm>
            <a:off x="720000" y="1444950"/>
            <a:ext cx="7679100" cy="3394500"/>
          </a:xfrm>
          <a:prstGeom prst="rect">
            <a:avLst/>
          </a:prstGeom>
          <a:noFill/>
          <a:ln>
            <a:noFill/>
          </a:ln>
        </p:spPr>
        <p:txBody>
          <a:bodyPr anchorCtr="0" anchor="t" bIns="45700" lIns="91425" spcFirstLastPara="1" rIns="91425" wrap="square" tIns="45700">
            <a:noAutofit/>
          </a:bodyPr>
          <a:lstStyle>
            <a:lvl1pPr lvl="0"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1pPr>
            <a:lvl2pPr lvl="1"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2pPr>
            <a:lvl3pPr lvl="2"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3pPr>
            <a:lvl4pPr lvl="3"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4pPr>
            <a:lvl5pPr lvl="4"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5pPr>
            <a:lvl6pPr lvl="5"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6pPr>
            <a:lvl7pPr lvl="6"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7pPr>
            <a:lvl8pPr lvl="7"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8pPr>
            <a:lvl9pPr lvl="8" marR="0" rtl="0" algn="just">
              <a:lnSpc>
                <a:spcPct val="150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9pPr>
          </a:lstStyle>
          <a:p/>
        </p:txBody>
      </p:sp>
      <p:sp>
        <p:nvSpPr>
          <p:cNvPr id="12" name="Google Shape;12;p58"/>
          <p:cNvSpPr txBox="1"/>
          <p:nvPr>
            <p:ph idx="2" type="title"/>
          </p:nvPr>
        </p:nvSpPr>
        <p:spPr>
          <a:xfrm>
            <a:off x="720000" y="227025"/>
            <a:ext cx="76791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esor/Especialista">
  <p:cSld name="Profesor/Especialista">
    <p:spTree>
      <p:nvGrpSpPr>
        <p:cNvPr id="75" name="Shape 75"/>
        <p:cNvGrpSpPr/>
        <p:nvPr/>
      </p:nvGrpSpPr>
      <p:grpSpPr>
        <a:xfrm>
          <a:off x="0" y="0"/>
          <a:ext cx="0" cy="0"/>
          <a:chOff x="0" y="0"/>
          <a:chExt cx="0" cy="0"/>
        </a:xfrm>
      </p:grpSpPr>
      <p:sp>
        <p:nvSpPr>
          <p:cNvPr id="76" name="Google Shape;76;p69"/>
          <p:cNvSpPr/>
          <p:nvPr/>
        </p:nvSpPr>
        <p:spPr>
          <a:xfrm>
            <a:off x="-1345220" y="-2611640"/>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chemeClr val="dk1"/>
                </a:solidFill>
                <a:latin typeface="Open Sans"/>
                <a:ea typeface="Open Sans"/>
                <a:cs typeface="Open Sans"/>
                <a:sym typeface="Open Sans"/>
              </a:rPr>
              <a:t> </a:t>
            </a:r>
            <a:endParaRPr b="0" i="0" sz="1800" u="none" cap="none" strike="noStrike">
              <a:solidFill>
                <a:schemeClr val="dk1"/>
              </a:solidFill>
              <a:latin typeface="Open Sans"/>
              <a:ea typeface="Open Sans"/>
              <a:cs typeface="Open Sans"/>
              <a:sym typeface="Open Sans"/>
            </a:endParaRPr>
          </a:p>
        </p:txBody>
      </p:sp>
      <p:pic>
        <p:nvPicPr>
          <p:cNvPr id="77" name="Google Shape;77;p69"/>
          <p:cNvPicPr preferRelativeResize="0"/>
          <p:nvPr/>
        </p:nvPicPr>
        <p:blipFill rotWithShape="1">
          <a:blip r:embed="rId2">
            <a:alphaModFix/>
          </a:blip>
          <a:srcRect b="0" l="0" r="0" t="0"/>
          <a:stretch/>
        </p:blipFill>
        <p:spPr>
          <a:xfrm>
            <a:off x="1242025" y="283250"/>
            <a:ext cx="2230350" cy="4576999"/>
          </a:xfrm>
          <a:prstGeom prst="rect">
            <a:avLst/>
          </a:prstGeom>
          <a:noFill/>
          <a:ln>
            <a:noFill/>
          </a:ln>
        </p:spPr>
      </p:pic>
      <p:sp>
        <p:nvSpPr>
          <p:cNvPr id="78" name="Google Shape;78;p69"/>
          <p:cNvSpPr/>
          <p:nvPr/>
        </p:nvSpPr>
        <p:spPr>
          <a:xfrm>
            <a:off x="1392183" y="826918"/>
            <a:ext cx="1930200" cy="342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69"/>
          <p:cNvSpPr txBox="1"/>
          <p:nvPr>
            <p:ph type="title"/>
          </p:nvPr>
        </p:nvSpPr>
        <p:spPr>
          <a:xfrm>
            <a:off x="1630825" y="2933550"/>
            <a:ext cx="1452900" cy="5379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1pPr>
            <a:lvl2pPr lvl="1"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2pPr>
            <a:lvl3pPr lvl="2"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3pPr>
            <a:lvl4pPr lvl="3"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4pPr>
            <a:lvl5pPr lvl="4"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5pPr>
            <a:lvl6pPr lvl="5"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6pPr>
            <a:lvl7pPr lvl="6"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7pPr>
            <a:lvl8pPr lvl="7"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8pPr>
            <a:lvl9pPr lvl="8"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9pPr>
          </a:lstStyle>
          <a:p/>
        </p:txBody>
      </p:sp>
      <p:sp>
        <p:nvSpPr>
          <p:cNvPr id="80" name="Google Shape;80;p69"/>
          <p:cNvSpPr txBox="1"/>
          <p:nvPr>
            <p:ph idx="2" type="title"/>
          </p:nvPr>
        </p:nvSpPr>
        <p:spPr>
          <a:xfrm>
            <a:off x="1718725" y="3471450"/>
            <a:ext cx="1365000" cy="635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7F7F7F"/>
              </a:buClr>
              <a:buSzPts val="1000"/>
              <a:buFont typeface="Open Sans"/>
              <a:buNone/>
              <a:defRPr b="0" i="0" sz="1000" u="none" cap="none" strike="noStrike">
                <a:solidFill>
                  <a:srgbClr val="7F7F7F"/>
                </a:solidFill>
                <a:latin typeface="Open Sans"/>
                <a:ea typeface="Open Sans"/>
                <a:cs typeface="Open Sans"/>
                <a:sym typeface="Open Sans"/>
              </a:defRPr>
            </a:lvl1pPr>
            <a:lvl2pPr lvl="1"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2pPr>
            <a:lvl3pPr lvl="2"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3pPr>
            <a:lvl4pPr lvl="3"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4pPr>
            <a:lvl5pPr lvl="4"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5pPr>
            <a:lvl6pPr lvl="5"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6pPr>
            <a:lvl7pPr lvl="6"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7pPr>
            <a:lvl8pPr lvl="7"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8pPr>
            <a:lvl9pPr lvl="8"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9pPr>
          </a:lstStyle>
          <a:p/>
        </p:txBody>
      </p:sp>
      <p:sp>
        <p:nvSpPr>
          <p:cNvPr id="81" name="Google Shape;81;p69"/>
          <p:cNvSpPr/>
          <p:nvPr/>
        </p:nvSpPr>
        <p:spPr>
          <a:xfrm>
            <a:off x="1630825" y="1241125"/>
            <a:ext cx="1452900" cy="1452900"/>
          </a:xfrm>
          <a:prstGeom prst="rect">
            <a:avLst/>
          </a:pr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9"/>
          <p:cNvSpPr txBox="1"/>
          <p:nvPr>
            <p:ph idx="3" type="title"/>
          </p:nvPr>
        </p:nvSpPr>
        <p:spPr>
          <a:xfrm>
            <a:off x="5233225" y="2415805"/>
            <a:ext cx="3397200" cy="12006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1pPr>
            <a:lvl2pPr lvl="1"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2pPr>
            <a:lvl3pPr lvl="2"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3pPr>
            <a:lvl4pPr lvl="3"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4pPr>
            <a:lvl5pPr lvl="4"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5pPr>
            <a:lvl6pPr lvl="5"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6pPr>
            <a:lvl7pPr lvl="6"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7pPr>
            <a:lvl8pPr lvl="7"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8pPr>
            <a:lvl9pPr lvl="8" marR="0" rtl="0" algn="l">
              <a:lnSpc>
                <a:spcPct val="115000"/>
              </a:lnSpc>
              <a:spcBef>
                <a:spcPts val="0"/>
              </a:spcBef>
              <a:spcAft>
                <a:spcPts val="0"/>
              </a:spcAft>
              <a:buClr>
                <a:srgbClr val="434343"/>
              </a:buClr>
              <a:buSzPts val="1200"/>
              <a:buFont typeface="Open Sans"/>
              <a:buNone/>
              <a:defRPr b="0" i="0" sz="1200" u="none" cap="none" strike="noStrike">
                <a:solidFill>
                  <a:srgbClr val="434343"/>
                </a:solidFill>
                <a:latin typeface="Open Sans"/>
                <a:ea typeface="Open Sans"/>
                <a:cs typeface="Open Sans"/>
                <a:sym typeface="Open Sans"/>
              </a:defRPr>
            </a:lvl9pPr>
          </a:lstStyle>
          <a:p/>
        </p:txBody>
      </p:sp>
      <p:sp>
        <p:nvSpPr>
          <p:cNvPr id="83" name="Google Shape;83;p69"/>
          <p:cNvSpPr txBox="1"/>
          <p:nvPr>
            <p:ph idx="1" type="subTitle"/>
          </p:nvPr>
        </p:nvSpPr>
        <p:spPr>
          <a:xfrm>
            <a:off x="5233225" y="1219588"/>
            <a:ext cx="3397200" cy="1200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9pPr>
          </a:lstStyle>
          <a:p/>
        </p:txBody>
      </p:sp>
      <p:sp>
        <p:nvSpPr>
          <p:cNvPr id="84" name="Google Shape;84;p69"/>
          <p:cNvSpPr txBox="1"/>
          <p:nvPr>
            <p:ph idx="4" type="title"/>
          </p:nvPr>
        </p:nvSpPr>
        <p:spPr>
          <a:xfrm>
            <a:off x="5233225" y="3616187"/>
            <a:ext cx="3397200" cy="9831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0C0C0C"/>
              </a:buClr>
              <a:buSzPts val="1200"/>
              <a:buFont typeface="Open Sans SemiBold"/>
              <a:buNone/>
              <a:defRPr b="0" i="0" sz="1200" u="none" cap="none" strike="noStrike">
                <a:solidFill>
                  <a:srgbClr val="0C0C0C"/>
                </a:solidFill>
                <a:latin typeface="Open Sans SemiBold"/>
                <a:ea typeface="Open Sans SemiBold"/>
                <a:cs typeface="Open Sans SemiBold"/>
                <a:sym typeface="Open Sans SemiBold"/>
              </a:defRPr>
            </a:lvl1pPr>
            <a:lvl2pPr lvl="1"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2pPr>
            <a:lvl3pPr lvl="2"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3pPr>
            <a:lvl4pPr lvl="3"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4pPr>
            <a:lvl5pPr lvl="4"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5pPr>
            <a:lvl6pPr lvl="5"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6pPr>
            <a:lvl7pPr lvl="6"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7pPr>
            <a:lvl8pPr lvl="7"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8pPr>
            <a:lvl9pPr lvl="8" marR="0" rtl="0" algn="l">
              <a:lnSpc>
                <a:spcPct val="115000"/>
              </a:lnSpc>
              <a:spcBef>
                <a:spcPts val="0"/>
              </a:spcBef>
              <a:spcAft>
                <a:spcPts val="0"/>
              </a:spcAft>
              <a:buClr>
                <a:srgbClr val="0C0C0C"/>
              </a:buClr>
              <a:buSzPts val="1200"/>
              <a:buFont typeface="Open Sans"/>
              <a:buNone/>
              <a:defRPr b="0" i="0" sz="1200" u="none" cap="none" strike="noStrike">
                <a:solidFill>
                  <a:srgbClr val="0C0C0C"/>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1">
  <p:cSld name="Título">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70"/>
          <p:cNvSpPr txBox="1"/>
          <p:nvPr>
            <p:ph type="title"/>
          </p:nvPr>
        </p:nvSpPr>
        <p:spPr>
          <a:xfrm>
            <a:off x="482575" y="1372125"/>
            <a:ext cx="8286000" cy="2789400"/>
          </a:xfrm>
          <a:prstGeom prst="rect">
            <a:avLst/>
          </a:prstGeom>
          <a:noFill/>
          <a:ln>
            <a:noFill/>
          </a:ln>
        </p:spPr>
        <p:txBody>
          <a:bodyPr anchorCtr="0" anchor="ctr" bIns="82275" lIns="82275" spcFirstLastPara="1" rIns="82275" wrap="square" tIns="82275">
            <a:noAutofit/>
          </a:bodyPr>
          <a:lstStyle>
            <a:lvl1pPr lvl="0" marR="0" rtl="0" algn="ctr">
              <a:lnSpc>
                <a:spcPct val="100000"/>
              </a:lnSpc>
              <a:spcBef>
                <a:spcPts val="0"/>
              </a:spcBef>
              <a:spcAft>
                <a:spcPts val="0"/>
              </a:spcAft>
              <a:buClr>
                <a:srgbClr val="000000"/>
              </a:buClr>
              <a:buSzPts val="6000"/>
              <a:buFont typeface="Arial"/>
              <a:buNone/>
              <a:defRPr b="1" i="0" sz="6000" u="none" cap="none" strike="noStrike">
                <a:solidFill>
                  <a:srgbClr val="33383C"/>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70"/>
          <p:cNvSpPr txBox="1"/>
          <p:nvPr>
            <p:ph idx="2"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88" name="Google Shape;88;p70"/>
          <p:cNvSpPr txBox="1"/>
          <p:nvPr>
            <p:ph idx="3"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1">
  <p:cSld name="BLANK_1_1_1_6_2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71"/>
          <p:cNvSpPr txBox="1"/>
          <p:nvPr>
            <p:ph type="title"/>
          </p:nvPr>
        </p:nvSpPr>
        <p:spPr>
          <a:xfrm>
            <a:off x="1604300" y="2045817"/>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91" name="Google Shape;91;p71"/>
          <p:cNvSpPr txBox="1"/>
          <p:nvPr>
            <p:ph idx="2" type="title"/>
          </p:nvPr>
        </p:nvSpPr>
        <p:spPr>
          <a:xfrm>
            <a:off x="1501075" y="3655500"/>
            <a:ext cx="1892400" cy="10482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92" name="Google Shape;92;p71"/>
          <p:cNvSpPr txBox="1"/>
          <p:nvPr>
            <p:ph idx="3" type="title"/>
          </p:nvPr>
        </p:nvSpPr>
        <p:spPr>
          <a:xfrm>
            <a:off x="155240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grpSp>
        <p:nvGrpSpPr>
          <p:cNvPr id="93" name="Google Shape;93;p71"/>
          <p:cNvGrpSpPr/>
          <p:nvPr/>
        </p:nvGrpSpPr>
        <p:grpSpPr>
          <a:xfrm>
            <a:off x="1501272" y="1550097"/>
            <a:ext cx="1892276" cy="1772284"/>
            <a:chOff x="798835" y="1137541"/>
            <a:chExt cx="2476801" cy="2463901"/>
          </a:xfrm>
        </p:grpSpPr>
        <p:sp>
          <p:nvSpPr>
            <p:cNvPr id="94" name="Google Shape;94;p71"/>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95" name="Google Shape;95;p71"/>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434343"/>
                </a:solidFill>
                <a:latin typeface="Raleway"/>
                <a:ea typeface="Raleway"/>
                <a:cs typeface="Raleway"/>
                <a:sym typeface="Raleway"/>
              </a:endParaRPr>
            </a:p>
          </p:txBody>
        </p:sp>
      </p:grpSp>
      <p:sp>
        <p:nvSpPr>
          <p:cNvPr id="96" name="Google Shape;96;p71"/>
          <p:cNvSpPr txBox="1"/>
          <p:nvPr>
            <p:ph idx="4" type="title"/>
          </p:nvPr>
        </p:nvSpPr>
        <p:spPr>
          <a:xfrm>
            <a:off x="3613350" y="2045817"/>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97" name="Google Shape;97;p71"/>
          <p:cNvSpPr txBox="1"/>
          <p:nvPr>
            <p:ph idx="5" type="title"/>
          </p:nvPr>
        </p:nvSpPr>
        <p:spPr>
          <a:xfrm>
            <a:off x="356145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98" name="Google Shape;98;p71"/>
          <p:cNvSpPr/>
          <p:nvPr/>
        </p:nvSpPr>
        <p:spPr>
          <a:xfrm>
            <a:off x="3510323" y="1550097"/>
            <a:ext cx="1892400" cy="1772400"/>
          </a:xfrm>
          <a:prstGeom prst="rect">
            <a:avLst/>
          </a:prstGeom>
          <a:noFill/>
          <a:ln cap="flat" cmpd="sng" w="38100">
            <a:solidFill>
              <a:srgbClr val="7F7F7F"/>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99" name="Google Shape;99;p71"/>
          <p:cNvSpPr/>
          <p:nvPr/>
        </p:nvSpPr>
        <p:spPr>
          <a:xfrm>
            <a:off x="3510322" y="1550097"/>
            <a:ext cx="1892400" cy="429900"/>
          </a:xfrm>
          <a:prstGeom prst="rect">
            <a:avLst/>
          </a:prstGeom>
          <a:solidFill>
            <a:srgbClr val="7F7F7F"/>
          </a:solidFill>
          <a:ln cap="flat" cmpd="sng" w="9525">
            <a:solidFill>
              <a:srgbClr val="33383C">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100" name="Google Shape;100;p71"/>
          <p:cNvSpPr txBox="1"/>
          <p:nvPr>
            <p:ph idx="6" type="title"/>
          </p:nvPr>
        </p:nvSpPr>
        <p:spPr>
          <a:xfrm>
            <a:off x="5622400" y="2045754"/>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101" name="Google Shape;101;p71"/>
          <p:cNvSpPr txBox="1"/>
          <p:nvPr>
            <p:ph idx="7" type="title"/>
          </p:nvPr>
        </p:nvSpPr>
        <p:spPr>
          <a:xfrm>
            <a:off x="5570500" y="1626232"/>
            <a:ext cx="1841100" cy="342000"/>
          </a:xfrm>
          <a:prstGeom prst="rect">
            <a:avLst/>
          </a:prstGeom>
          <a:solidFill>
            <a:srgbClr val="A5A5A5"/>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02" name="Google Shape;102;p71"/>
          <p:cNvSpPr/>
          <p:nvPr/>
        </p:nvSpPr>
        <p:spPr>
          <a:xfrm>
            <a:off x="5519373" y="1550035"/>
            <a:ext cx="1892400" cy="1772400"/>
          </a:xfrm>
          <a:prstGeom prst="rect">
            <a:avLst/>
          </a:prstGeom>
          <a:noFill/>
          <a:ln cap="flat" cmpd="sng" w="38100">
            <a:solidFill>
              <a:srgbClr val="A5A5A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103" name="Google Shape;103;p71"/>
          <p:cNvSpPr/>
          <p:nvPr/>
        </p:nvSpPr>
        <p:spPr>
          <a:xfrm>
            <a:off x="5519372" y="1550034"/>
            <a:ext cx="1892400" cy="429900"/>
          </a:xfrm>
          <a:prstGeom prst="rect">
            <a:avLst/>
          </a:prstGeom>
          <a:solidFill>
            <a:srgbClr val="A5A5A5"/>
          </a:solidFill>
          <a:ln cap="flat" cmpd="sng" w="9525">
            <a:solidFill>
              <a:srgbClr val="A5A5A5">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104" name="Google Shape;104;p71"/>
          <p:cNvSpPr/>
          <p:nvPr/>
        </p:nvSpPr>
        <p:spPr>
          <a:xfrm rot="5400000">
            <a:off x="2403750" y="3332200"/>
            <a:ext cx="186300" cy="280200"/>
          </a:xfrm>
          <a:prstGeom prst="chevron">
            <a:avLst>
              <a:gd fmla="val 31257" name="adj"/>
            </a:avLst>
          </a:prstGeom>
          <a:solidFill>
            <a:srgbClr val="ED174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105" name="Google Shape;105;p71"/>
          <p:cNvSpPr txBox="1"/>
          <p:nvPr>
            <p:ph idx="8" type="title"/>
          </p:nvPr>
        </p:nvSpPr>
        <p:spPr>
          <a:xfrm>
            <a:off x="3514800" y="3655500"/>
            <a:ext cx="1892400" cy="1048200"/>
          </a:xfrm>
          <a:prstGeom prst="rect">
            <a:avLst/>
          </a:prstGeom>
          <a:noFill/>
          <a:ln cap="flat" cmpd="sng" w="9525">
            <a:solidFill>
              <a:srgbClr val="7F7F7F"/>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106" name="Google Shape;106;p71"/>
          <p:cNvSpPr/>
          <p:nvPr/>
        </p:nvSpPr>
        <p:spPr>
          <a:xfrm rot="5400000">
            <a:off x="4417475" y="3332200"/>
            <a:ext cx="186300" cy="280200"/>
          </a:xfrm>
          <a:prstGeom prst="chevron">
            <a:avLst>
              <a:gd fmla="val 31257" name="adj"/>
            </a:avLst>
          </a:prstGeom>
          <a:solidFill>
            <a:srgbClr val="7F7F7F"/>
          </a:solidFill>
          <a:ln cap="flat" cmpd="sng" w="9525">
            <a:solidFill>
              <a:srgbClr val="7F7F7F"/>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107" name="Google Shape;107;p71"/>
          <p:cNvSpPr txBox="1"/>
          <p:nvPr>
            <p:ph idx="9" type="title"/>
          </p:nvPr>
        </p:nvSpPr>
        <p:spPr>
          <a:xfrm>
            <a:off x="5528525" y="3655500"/>
            <a:ext cx="1892400" cy="1048200"/>
          </a:xfrm>
          <a:prstGeom prst="rect">
            <a:avLst/>
          </a:prstGeom>
          <a:noFill/>
          <a:ln cap="flat" cmpd="sng" w="9525">
            <a:solidFill>
              <a:srgbClr val="888888"/>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108" name="Google Shape;108;p71"/>
          <p:cNvSpPr/>
          <p:nvPr/>
        </p:nvSpPr>
        <p:spPr>
          <a:xfrm rot="5400000">
            <a:off x="6431200" y="3332200"/>
            <a:ext cx="186300" cy="280200"/>
          </a:xfrm>
          <a:prstGeom prst="chevron">
            <a:avLst>
              <a:gd fmla="val 31257" name="adj"/>
            </a:avLst>
          </a:prstGeom>
          <a:solidFill>
            <a:srgbClr val="A5A5A5"/>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109" name="Google Shape;109;p71"/>
          <p:cNvSpPr txBox="1"/>
          <p:nvPr>
            <p:ph idx="13" type="title"/>
          </p:nvPr>
        </p:nvSpPr>
        <p:spPr>
          <a:xfrm>
            <a:off x="720000" y="227025"/>
            <a:ext cx="4151400" cy="854100"/>
          </a:xfrm>
          <a:prstGeom prst="rect">
            <a:avLst/>
          </a:prstGeom>
          <a:noFill/>
          <a:ln>
            <a:noFill/>
          </a:ln>
        </p:spPr>
        <p:txBody>
          <a:bodyPr anchorCtr="0" anchor="ctr" bIns="42650" lIns="85325" spcFirstLastPara="1" rIns="85325" wrap="square" tIns="42650">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1 1">
  <p:cSld name="BLANK_1_1_1_6_2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72"/>
          <p:cNvSpPr/>
          <p:nvPr/>
        </p:nvSpPr>
        <p:spPr>
          <a:xfrm>
            <a:off x="1221600" y="1876352"/>
            <a:ext cx="2149500" cy="26985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112" name="Google Shape;112;p72"/>
          <p:cNvSpPr/>
          <p:nvPr/>
        </p:nvSpPr>
        <p:spPr>
          <a:xfrm>
            <a:off x="3503859" y="1876418"/>
            <a:ext cx="2149500" cy="2698500"/>
          </a:xfrm>
          <a:prstGeom prst="rect">
            <a:avLst/>
          </a:prstGeom>
          <a:noFill/>
          <a:ln cap="flat" cmpd="sng" w="38100">
            <a:solidFill>
              <a:srgbClr val="7F7F7F"/>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113" name="Google Shape;113;p72"/>
          <p:cNvSpPr/>
          <p:nvPr/>
        </p:nvSpPr>
        <p:spPr>
          <a:xfrm>
            <a:off x="5786121" y="1876323"/>
            <a:ext cx="2149500" cy="2698500"/>
          </a:xfrm>
          <a:prstGeom prst="rect">
            <a:avLst/>
          </a:prstGeom>
          <a:noFill/>
          <a:ln cap="flat" cmpd="sng" w="38100">
            <a:solidFill>
              <a:srgbClr val="A5A5A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434343"/>
              </a:solidFill>
              <a:latin typeface="Raleway"/>
              <a:ea typeface="Raleway"/>
              <a:cs typeface="Raleway"/>
              <a:sym typeface="Raleway"/>
            </a:endParaRPr>
          </a:p>
        </p:txBody>
      </p:sp>
      <p:sp>
        <p:nvSpPr>
          <p:cNvPr id="114" name="Google Shape;114;p72"/>
          <p:cNvSpPr txBox="1"/>
          <p:nvPr>
            <p:ph type="title"/>
          </p:nvPr>
        </p:nvSpPr>
        <p:spPr>
          <a:xfrm>
            <a:off x="1338625" y="2390482"/>
            <a:ext cx="1904100" cy="203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115" name="Google Shape;115;p72"/>
          <p:cNvSpPr txBox="1"/>
          <p:nvPr>
            <p:ph idx="2" type="title"/>
          </p:nvPr>
        </p:nvSpPr>
        <p:spPr>
          <a:xfrm>
            <a:off x="1279680" y="1944756"/>
            <a:ext cx="2091600" cy="306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16" name="Google Shape;116;p72"/>
          <p:cNvSpPr/>
          <p:nvPr/>
        </p:nvSpPr>
        <p:spPr>
          <a:xfrm>
            <a:off x="1221603" y="1876344"/>
            <a:ext cx="2149500" cy="3858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434343"/>
              </a:solidFill>
              <a:latin typeface="Raleway"/>
              <a:ea typeface="Raleway"/>
              <a:cs typeface="Raleway"/>
              <a:sym typeface="Raleway"/>
            </a:endParaRPr>
          </a:p>
        </p:txBody>
      </p:sp>
      <p:sp>
        <p:nvSpPr>
          <p:cNvPr id="117" name="Google Shape;117;p72"/>
          <p:cNvSpPr txBox="1"/>
          <p:nvPr>
            <p:ph idx="3" type="title"/>
          </p:nvPr>
        </p:nvSpPr>
        <p:spPr>
          <a:xfrm>
            <a:off x="3620887" y="2390482"/>
            <a:ext cx="1904100" cy="203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118" name="Google Shape;118;p72"/>
          <p:cNvSpPr txBox="1"/>
          <p:nvPr>
            <p:ph idx="4" type="title"/>
          </p:nvPr>
        </p:nvSpPr>
        <p:spPr>
          <a:xfrm>
            <a:off x="3561938" y="1944756"/>
            <a:ext cx="2091600" cy="306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19" name="Google Shape;119;p72"/>
          <p:cNvSpPr/>
          <p:nvPr/>
        </p:nvSpPr>
        <p:spPr>
          <a:xfrm>
            <a:off x="3503857" y="1876383"/>
            <a:ext cx="2149500" cy="385800"/>
          </a:xfrm>
          <a:prstGeom prst="rect">
            <a:avLst/>
          </a:prstGeom>
          <a:solidFill>
            <a:srgbClr val="7F7F7F"/>
          </a:solidFill>
          <a:ln cap="flat" cmpd="sng" w="9525">
            <a:solidFill>
              <a:srgbClr val="33383C">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120" name="Google Shape;120;p72"/>
          <p:cNvSpPr txBox="1"/>
          <p:nvPr>
            <p:ph idx="5" type="title"/>
          </p:nvPr>
        </p:nvSpPr>
        <p:spPr>
          <a:xfrm>
            <a:off x="5903150" y="2390374"/>
            <a:ext cx="1904100" cy="203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121" name="Google Shape;121;p72"/>
          <p:cNvSpPr txBox="1"/>
          <p:nvPr>
            <p:ph idx="6" type="title"/>
          </p:nvPr>
        </p:nvSpPr>
        <p:spPr>
          <a:xfrm>
            <a:off x="5844196" y="1944700"/>
            <a:ext cx="2091600" cy="306900"/>
          </a:xfrm>
          <a:prstGeom prst="rect">
            <a:avLst/>
          </a:prstGeom>
          <a:solidFill>
            <a:srgbClr val="A5A5A5"/>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22" name="Google Shape;122;p72"/>
          <p:cNvSpPr/>
          <p:nvPr/>
        </p:nvSpPr>
        <p:spPr>
          <a:xfrm>
            <a:off x="5786116" y="1876327"/>
            <a:ext cx="2149500" cy="385800"/>
          </a:xfrm>
          <a:prstGeom prst="rect">
            <a:avLst/>
          </a:prstGeom>
          <a:solidFill>
            <a:srgbClr val="A5A5A5"/>
          </a:solidFill>
          <a:ln cap="flat" cmpd="sng" w="9525">
            <a:solidFill>
              <a:srgbClr val="A5A5A5">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123" name="Google Shape;123;p72"/>
          <p:cNvSpPr txBox="1"/>
          <p:nvPr>
            <p:ph idx="7" type="title"/>
          </p:nvPr>
        </p:nvSpPr>
        <p:spPr>
          <a:xfrm>
            <a:off x="687925" y="227025"/>
            <a:ext cx="4236600" cy="854100"/>
          </a:xfrm>
          <a:prstGeom prst="rect">
            <a:avLst/>
          </a:prstGeom>
          <a:noFill/>
          <a:ln>
            <a:noFill/>
          </a:ln>
        </p:spPr>
        <p:txBody>
          <a:bodyPr anchorCtr="0" anchor="ctr" bIns="42650" lIns="85325" spcFirstLastPara="1" rIns="85325" wrap="square" tIns="42650">
            <a:noAutofit/>
          </a:bodyPr>
          <a:lstStyle>
            <a:lvl1pPr lvl="0" marR="0" rtl="0" algn="l">
              <a:lnSpc>
                <a:spcPct val="90000"/>
              </a:lnSpc>
              <a:spcBef>
                <a:spcPts val="0"/>
              </a:spcBef>
              <a:spcAft>
                <a:spcPts val="0"/>
              </a:spcAft>
              <a:buClr>
                <a:srgbClr val="EC183F"/>
              </a:buClr>
              <a:buSzPts val="2400"/>
              <a:buFont typeface="Rajdhani"/>
              <a:buNone/>
              <a:defRPr b="1" i="0" sz="27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9pPr>
          </a:lstStyle>
          <a:p/>
        </p:txBody>
      </p:sp>
      <p:sp>
        <p:nvSpPr>
          <p:cNvPr id="124" name="Google Shape;124;p72"/>
          <p:cNvSpPr txBox="1"/>
          <p:nvPr>
            <p:ph idx="8" type="title"/>
          </p:nvPr>
        </p:nvSpPr>
        <p:spPr>
          <a:xfrm>
            <a:off x="2210025" y="1431075"/>
            <a:ext cx="4490100" cy="317100"/>
          </a:xfrm>
          <a:prstGeom prst="rect">
            <a:avLst/>
          </a:prstGeom>
          <a:noFill/>
          <a:ln>
            <a:noFill/>
          </a:ln>
        </p:spPr>
        <p:txBody>
          <a:bodyPr anchorCtr="0" anchor="b" bIns="41125" lIns="82275" spcFirstLastPara="1" rIns="82275" wrap="square" tIns="41125">
            <a:noAutofit/>
          </a:bodyPr>
          <a:lstStyle>
            <a:lvl1pPr lvl="0" marR="0" rtl="0" algn="ctr">
              <a:lnSpc>
                <a:spcPct val="9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434343"/>
              </a:buClr>
              <a:buSzPts val="1000"/>
              <a:buFont typeface="Open Sans Light"/>
              <a:buNone/>
              <a:defRPr b="0" i="0" sz="1300" u="none" cap="none" strike="noStrike">
                <a:solidFill>
                  <a:srgbClr val="434343"/>
                </a:solidFill>
                <a:latin typeface="Open Sans Light"/>
                <a:ea typeface="Open Sans Light"/>
                <a:cs typeface="Open Sans Light"/>
                <a:sym typeface="Open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Portada University_2">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73"/>
          <p:cNvSpPr/>
          <p:nvPr/>
        </p:nvSpPr>
        <p:spPr>
          <a:xfrm>
            <a:off x="-520995" y="-1350765"/>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nvGrpSpPr>
          <p:cNvPr id="127" name="Google Shape;127;p73"/>
          <p:cNvGrpSpPr/>
          <p:nvPr/>
        </p:nvGrpSpPr>
        <p:grpSpPr>
          <a:xfrm>
            <a:off x="445593" y="2001297"/>
            <a:ext cx="2196917" cy="517858"/>
            <a:chOff x="363193" y="1700338"/>
            <a:chExt cx="2196917" cy="517858"/>
          </a:xfrm>
        </p:grpSpPr>
        <p:sp>
          <p:nvSpPr>
            <p:cNvPr id="128" name="Google Shape;128;p73"/>
            <p:cNvSpPr/>
            <p:nvPr/>
          </p:nvSpPr>
          <p:spPr>
            <a:xfrm>
              <a:off x="363193" y="1700338"/>
              <a:ext cx="179113" cy="291943"/>
            </a:xfrm>
            <a:custGeom>
              <a:rect b="b" l="l" r="r" t="t"/>
              <a:pathLst>
                <a:path extrusionOk="0" h="291943" w="179113">
                  <a:moveTo>
                    <a:pt x="161354" y="17304"/>
                  </a:moveTo>
                  <a:cubicBezTo>
                    <a:pt x="149514" y="5768"/>
                    <a:pt x="133222" y="0"/>
                    <a:pt x="112426" y="0"/>
                  </a:cubicBezTo>
                  <a:lnTo>
                    <a:pt x="7286" y="0"/>
                  </a:lnTo>
                  <a:cubicBezTo>
                    <a:pt x="2429" y="0"/>
                    <a:pt x="0" y="2429"/>
                    <a:pt x="0" y="7286"/>
                  </a:cubicBezTo>
                  <a:lnTo>
                    <a:pt x="0" y="284709"/>
                  </a:lnTo>
                  <a:cubicBezTo>
                    <a:pt x="0" y="289515"/>
                    <a:pt x="2429" y="291944"/>
                    <a:pt x="7286" y="291944"/>
                  </a:cubicBezTo>
                  <a:lnTo>
                    <a:pt x="112426" y="291944"/>
                  </a:lnTo>
                  <a:cubicBezTo>
                    <a:pt x="133222" y="291944"/>
                    <a:pt x="149514" y="286125"/>
                    <a:pt x="161354" y="274437"/>
                  </a:cubicBezTo>
                  <a:cubicBezTo>
                    <a:pt x="173143" y="262750"/>
                    <a:pt x="179113" y="246508"/>
                    <a:pt x="179113" y="225713"/>
                  </a:cubicBezTo>
                  <a:lnTo>
                    <a:pt x="179113" y="57174"/>
                  </a:lnTo>
                  <a:cubicBezTo>
                    <a:pt x="179113" y="36076"/>
                    <a:pt x="173143" y="28840"/>
                    <a:pt x="161354" y="17304"/>
                  </a:cubicBezTo>
                  <a:moveTo>
                    <a:pt x="137219" y="223992"/>
                  </a:moveTo>
                  <a:cubicBezTo>
                    <a:pt x="137219" y="245091"/>
                    <a:pt x="126948" y="255615"/>
                    <a:pt x="106405" y="255615"/>
                  </a:cubicBezTo>
                  <a:lnTo>
                    <a:pt x="46195" y="255615"/>
                  </a:lnTo>
                  <a:cubicBezTo>
                    <a:pt x="43058" y="255615"/>
                    <a:pt x="41489" y="254047"/>
                    <a:pt x="41489" y="250910"/>
                  </a:cubicBezTo>
                  <a:lnTo>
                    <a:pt x="41489" y="40629"/>
                  </a:lnTo>
                  <a:cubicBezTo>
                    <a:pt x="41489" y="37796"/>
                    <a:pt x="43058" y="36329"/>
                    <a:pt x="46195" y="36329"/>
                  </a:cubicBezTo>
                  <a:lnTo>
                    <a:pt x="106456" y="36329"/>
                  </a:lnTo>
                  <a:cubicBezTo>
                    <a:pt x="126998" y="36329"/>
                    <a:pt x="137269" y="37796"/>
                    <a:pt x="137269" y="58844"/>
                  </a:cubicBezTo>
                  <a:lnTo>
                    <a:pt x="137269" y="223992"/>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29" name="Google Shape;129;p73"/>
            <p:cNvSpPr/>
            <p:nvPr/>
          </p:nvSpPr>
          <p:spPr>
            <a:xfrm>
              <a:off x="581164"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35" y="217921"/>
                  </a:cubicBezTo>
                  <a:lnTo>
                    <a:pt x="34608" y="217921"/>
                  </a:lnTo>
                  <a:cubicBezTo>
                    <a:pt x="37189" y="217921"/>
                    <a:pt x="38960" y="217415"/>
                    <a:pt x="39972" y="216453"/>
                  </a:cubicBezTo>
                  <a:cubicBezTo>
                    <a:pt x="4093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0" name="Google Shape;130;p73"/>
            <p:cNvSpPr/>
            <p:nvPr/>
          </p:nvSpPr>
          <p:spPr>
            <a:xfrm>
              <a:off x="581164"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26" y="43918"/>
                    <a:pt x="6831" y="43918"/>
                  </a:cubicBezTo>
                  <a:lnTo>
                    <a:pt x="34608" y="43918"/>
                  </a:lnTo>
                  <a:cubicBezTo>
                    <a:pt x="39162" y="43918"/>
                    <a:pt x="41439" y="41489"/>
                    <a:pt x="41439" y="36683"/>
                  </a:cubicBezTo>
                  <a:lnTo>
                    <a:pt x="41439" y="6831"/>
                  </a:lnTo>
                  <a:cubicBezTo>
                    <a:pt x="41489" y="2277"/>
                    <a:pt x="39162"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1" name="Google Shape;131;p73"/>
            <p:cNvSpPr/>
            <p:nvPr/>
          </p:nvSpPr>
          <p:spPr>
            <a:xfrm>
              <a:off x="658122" y="1774310"/>
              <a:ext cx="169651" cy="284556"/>
            </a:xfrm>
            <a:custGeom>
              <a:rect b="b" l="l" r="r" t="t"/>
              <a:pathLst>
                <a:path extrusionOk="0" h="284556" w="169651">
                  <a:moveTo>
                    <a:pt x="161961" y="0"/>
                  </a:moveTo>
                  <a:lnTo>
                    <a:pt x="66231" y="0"/>
                  </a:lnTo>
                  <a:cubicBezTo>
                    <a:pt x="45436" y="0"/>
                    <a:pt x="29194" y="5768"/>
                    <a:pt x="17557" y="17254"/>
                  </a:cubicBezTo>
                  <a:cubicBezTo>
                    <a:pt x="5869" y="28790"/>
                    <a:pt x="0" y="45132"/>
                    <a:pt x="0" y="66181"/>
                  </a:cubicBezTo>
                  <a:lnTo>
                    <a:pt x="0" y="140963"/>
                  </a:lnTo>
                  <a:cubicBezTo>
                    <a:pt x="0" y="162062"/>
                    <a:pt x="5464" y="178405"/>
                    <a:pt x="16444" y="189941"/>
                  </a:cubicBezTo>
                  <a:cubicBezTo>
                    <a:pt x="27424" y="201477"/>
                    <a:pt x="43159" y="207194"/>
                    <a:pt x="63651" y="207194"/>
                  </a:cubicBezTo>
                  <a:lnTo>
                    <a:pt x="82878" y="207194"/>
                  </a:lnTo>
                  <a:cubicBezTo>
                    <a:pt x="104533" y="207194"/>
                    <a:pt x="118953" y="199503"/>
                    <a:pt x="126088" y="184122"/>
                  </a:cubicBezTo>
                  <a:lnTo>
                    <a:pt x="127808" y="184122"/>
                  </a:lnTo>
                  <a:lnTo>
                    <a:pt x="127808" y="216605"/>
                  </a:lnTo>
                  <a:cubicBezTo>
                    <a:pt x="127808" y="237653"/>
                    <a:pt x="117385" y="248228"/>
                    <a:pt x="96589" y="248228"/>
                  </a:cubicBezTo>
                  <a:lnTo>
                    <a:pt x="22617" y="248228"/>
                  </a:lnTo>
                  <a:cubicBezTo>
                    <a:pt x="17760" y="248228"/>
                    <a:pt x="15381" y="250657"/>
                    <a:pt x="15381" y="255514"/>
                  </a:cubicBezTo>
                  <a:lnTo>
                    <a:pt x="15381" y="277726"/>
                  </a:lnTo>
                  <a:cubicBezTo>
                    <a:pt x="15381" y="282280"/>
                    <a:pt x="17810" y="284557"/>
                    <a:pt x="22617" y="284557"/>
                  </a:cubicBezTo>
                  <a:lnTo>
                    <a:pt x="102965" y="284557"/>
                  </a:lnTo>
                  <a:cubicBezTo>
                    <a:pt x="123760" y="284557"/>
                    <a:pt x="140052" y="278789"/>
                    <a:pt x="151892" y="267303"/>
                  </a:cubicBezTo>
                  <a:cubicBezTo>
                    <a:pt x="163681" y="255717"/>
                    <a:pt x="169651" y="239576"/>
                    <a:pt x="169651" y="218781"/>
                  </a:cubicBezTo>
                  <a:lnTo>
                    <a:pt x="169651" y="7235"/>
                  </a:lnTo>
                  <a:cubicBezTo>
                    <a:pt x="169651" y="2429"/>
                    <a:pt x="167122" y="0"/>
                    <a:pt x="161961" y="0"/>
                  </a:cubicBezTo>
                  <a:moveTo>
                    <a:pt x="127757" y="134638"/>
                  </a:moveTo>
                  <a:cubicBezTo>
                    <a:pt x="127757" y="158571"/>
                    <a:pt x="116069" y="170511"/>
                    <a:pt x="92694" y="170511"/>
                  </a:cubicBezTo>
                  <a:lnTo>
                    <a:pt x="72202" y="170511"/>
                  </a:lnTo>
                  <a:cubicBezTo>
                    <a:pt x="51963" y="170511"/>
                    <a:pt x="41844" y="159987"/>
                    <a:pt x="41844" y="138888"/>
                  </a:cubicBezTo>
                  <a:lnTo>
                    <a:pt x="41844" y="67952"/>
                  </a:lnTo>
                  <a:cubicBezTo>
                    <a:pt x="41844" y="46903"/>
                    <a:pt x="51963" y="36329"/>
                    <a:pt x="72202" y="36329"/>
                  </a:cubicBezTo>
                  <a:lnTo>
                    <a:pt x="123052" y="36329"/>
                  </a:lnTo>
                  <a:cubicBezTo>
                    <a:pt x="126189" y="36329"/>
                    <a:pt x="127757" y="37745"/>
                    <a:pt x="127757" y="40579"/>
                  </a:cubicBezTo>
                  <a:lnTo>
                    <a:pt x="127757" y="134638"/>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2" name="Google Shape;132;p73"/>
            <p:cNvSpPr/>
            <p:nvPr/>
          </p:nvSpPr>
          <p:spPr>
            <a:xfrm>
              <a:off x="866227" y="1701349"/>
              <a:ext cx="41439" cy="43918"/>
            </a:xfrm>
            <a:custGeom>
              <a:rect b="b" l="l" r="r" t="t"/>
              <a:pathLst>
                <a:path extrusionOk="0" h="43918" w="41439">
                  <a:moveTo>
                    <a:pt x="34608" y="0"/>
                  </a:moveTo>
                  <a:lnTo>
                    <a:pt x="6831" y="0"/>
                  </a:lnTo>
                  <a:cubicBezTo>
                    <a:pt x="2277" y="0"/>
                    <a:pt x="0" y="2277"/>
                    <a:pt x="0" y="6881"/>
                  </a:cubicBezTo>
                  <a:lnTo>
                    <a:pt x="0" y="36683"/>
                  </a:lnTo>
                  <a:cubicBezTo>
                    <a:pt x="0" y="41489"/>
                    <a:pt x="2277" y="43918"/>
                    <a:pt x="6831" y="43918"/>
                  </a:cubicBezTo>
                  <a:lnTo>
                    <a:pt x="34608" y="43918"/>
                  </a:lnTo>
                  <a:cubicBezTo>
                    <a:pt x="39162" y="43918"/>
                    <a:pt x="41439" y="41489"/>
                    <a:pt x="41439" y="36683"/>
                  </a:cubicBezTo>
                  <a:lnTo>
                    <a:pt x="41439" y="6831"/>
                  </a:lnTo>
                  <a:cubicBezTo>
                    <a:pt x="41489" y="2277"/>
                    <a:pt x="39213" y="0"/>
                    <a:pt x="34608"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3" name="Google Shape;133;p73"/>
            <p:cNvSpPr/>
            <p:nvPr/>
          </p:nvSpPr>
          <p:spPr>
            <a:xfrm>
              <a:off x="866227" y="1774310"/>
              <a:ext cx="41489" cy="217920"/>
            </a:xfrm>
            <a:custGeom>
              <a:rect b="b" l="l" r="r" t="t"/>
              <a:pathLst>
                <a:path extrusionOk="0" h="217920" w="41489">
                  <a:moveTo>
                    <a:pt x="34204" y="0"/>
                  </a:moveTo>
                  <a:lnTo>
                    <a:pt x="6831" y="0"/>
                  </a:lnTo>
                  <a:cubicBezTo>
                    <a:pt x="2277" y="0"/>
                    <a:pt x="0" y="2429"/>
                    <a:pt x="0" y="7235"/>
                  </a:cubicBezTo>
                  <a:lnTo>
                    <a:pt x="0" y="210685"/>
                  </a:lnTo>
                  <a:cubicBezTo>
                    <a:pt x="0" y="215492"/>
                    <a:pt x="2429" y="217921"/>
                    <a:pt x="7286" y="217921"/>
                  </a:cubicBezTo>
                  <a:lnTo>
                    <a:pt x="34659" y="217921"/>
                  </a:lnTo>
                  <a:cubicBezTo>
                    <a:pt x="37239" y="217921"/>
                    <a:pt x="39010" y="217415"/>
                    <a:pt x="39972" y="216453"/>
                  </a:cubicBezTo>
                  <a:cubicBezTo>
                    <a:pt x="40983" y="215441"/>
                    <a:pt x="41489" y="213519"/>
                    <a:pt x="41489" y="210685"/>
                  </a:cubicBezTo>
                  <a:lnTo>
                    <a:pt x="41489" y="7235"/>
                  </a:lnTo>
                  <a:cubicBezTo>
                    <a:pt x="41489" y="2429"/>
                    <a:pt x="39061" y="0"/>
                    <a:pt x="34204"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4" name="Google Shape;134;p73"/>
            <p:cNvSpPr/>
            <p:nvPr/>
          </p:nvSpPr>
          <p:spPr>
            <a:xfrm>
              <a:off x="925274" y="1701552"/>
              <a:ext cx="130337" cy="290678"/>
            </a:xfrm>
            <a:custGeom>
              <a:rect b="b" l="l" r="r" t="t"/>
              <a:pathLst>
                <a:path extrusionOk="0" h="290678" w="130337">
                  <a:moveTo>
                    <a:pt x="122596" y="254401"/>
                  </a:moveTo>
                  <a:lnTo>
                    <a:pt x="105950" y="254401"/>
                  </a:lnTo>
                  <a:cubicBezTo>
                    <a:pt x="84547" y="254401"/>
                    <a:pt x="73872" y="244029"/>
                    <a:pt x="73872" y="223233"/>
                  </a:cubicBezTo>
                  <a:lnTo>
                    <a:pt x="73872" y="113337"/>
                  </a:lnTo>
                  <a:cubicBezTo>
                    <a:pt x="73872" y="110504"/>
                    <a:pt x="75440" y="109087"/>
                    <a:pt x="78577" y="109087"/>
                  </a:cubicBezTo>
                  <a:lnTo>
                    <a:pt x="118346" y="109087"/>
                  </a:lnTo>
                  <a:cubicBezTo>
                    <a:pt x="123457" y="109087"/>
                    <a:pt x="126037" y="106810"/>
                    <a:pt x="126037" y="102256"/>
                  </a:cubicBezTo>
                  <a:lnTo>
                    <a:pt x="126037" y="80044"/>
                  </a:lnTo>
                  <a:cubicBezTo>
                    <a:pt x="126037" y="75238"/>
                    <a:pt x="123457" y="72809"/>
                    <a:pt x="118346" y="72809"/>
                  </a:cubicBezTo>
                  <a:lnTo>
                    <a:pt x="78577" y="72809"/>
                  </a:lnTo>
                  <a:cubicBezTo>
                    <a:pt x="75440" y="72809"/>
                    <a:pt x="73872" y="71342"/>
                    <a:pt x="73872" y="68508"/>
                  </a:cubicBezTo>
                  <a:lnTo>
                    <a:pt x="73872" y="7286"/>
                  </a:lnTo>
                  <a:cubicBezTo>
                    <a:pt x="73872" y="2429"/>
                    <a:pt x="71443" y="0"/>
                    <a:pt x="66636" y="0"/>
                  </a:cubicBezTo>
                  <a:lnTo>
                    <a:pt x="39719" y="0"/>
                  </a:lnTo>
                  <a:cubicBezTo>
                    <a:pt x="34608" y="0"/>
                    <a:pt x="32028" y="2429"/>
                    <a:pt x="32028" y="7286"/>
                  </a:cubicBezTo>
                  <a:lnTo>
                    <a:pt x="32028" y="68458"/>
                  </a:lnTo>
                  <a:cubicBezTo>
                    <a:pt x="32028" y="71291"/>
                    <a:pt x="30611" y="72758"/>
                    <a:pt x="27778" y="72758"/>
                  </a:cubicBezTo>
                  <a:lnTo>
                    <a:pt x="7235" y="72758"/>
                  </a:lnTo>
                  <a:cubicBezTo>
                    <a:pt x="2429" y="72758"/>
                    <a:pt x="0" y="75187"/>
                    <a:pt x="0" y="79994"/>
                  </a:cubicBezTo>
                  <a:lnTo>
                    <a:pt x="0" y="102206"/>
                  </a:lnTo>
                  <a:cubicBezTo>
                    <a:pt x="0" y="104786"/>
                    <a:pt x="455" y="106557"/>
                    <a:pt x="1518" y="107569"/>
                  </a:cubicBezTo>
                  <a:cubicBezTo>
                    <a:pt x="2530" y="108581"/>
                    <a:pt x="4402" y="109036"/>
                    <a:pt x="7235" y="109036"/>
                  </a:cubicBezTo>
                  <a:lnTo>
                    <a:pt x="27778" y="109036"/>
                  </a:lnTo>
                  <a:cubicBezTo>
                    <a:pt x="30611" y="109036"/>
                    <a:pt x="32028" y="110453"/>
                    <a:pt x="32028" y="113286"/>
                  </a:cubicBezTo>
                  <a:lnTo>
                    <a:pt x="32028" y="225308"/>
                  </a:lnTo>
                  <a:cubicBezTo>
                    <a:pt x="32028" y="246103"/>
                    <a:pt x="38049" y="262193"/>
                    <a:pt x="49990" y="273577"/>
                  </a:cubicBezTo>
                  <a:cubicBezTo>
                    <a:pt x="61931" y="285012"/>
                    <a:pt x="78476" y="290679"/>
                    <a:pt x="99575" y="290679"/>
                  </a:cubicBezTo>
                  <a:lnTo>
                    <a:pt x="122647" y="290679"/>
                  </a:lnTo>
                  <a:cubicBezTo>
                    <a:pt x="127757" y="290679"/>
                    <a:pt x="130338" y="288402"/>
                    <a:pt x="130338" y="283848"/>
                  </a:cubicBezTo>
                  <a:lnTo>
                    <a:pt x="130338" y="261636"/>
                  </a:lnTo>
                  <a:cubicBezTo>
                    <a:pt x="130287" y="256830"/>
                    <a:pt x="127757" y="254401"/>
                    <a:pt x="122596" y="254401"/>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5" name="Google Shape;135;p73"/>
            <p:cNvSpPr/>
            <p:nvPr/>
          </p:nvSpPr>
          <p:spPr>
            <a:xfrm>
              <a:off x="1075243" y="1774310"/>
              <a:ext cx="169651" cy="217920"/>
            </a:xfrm>
            <a:custGeom>
              <a:rect b="b" l="l" r="r" t="t"/>
              <a:pathLst>
                <a:path extrusionOk="0" h="217920" w="169651">
                  <a:moveTo>
                    <a:pt x="161961" y="0"/>
                  </a:moveTo>
                  <a:lnTo>
                    <a:pt x="66231" y="0"/>
                  </a:lnTo>
                  <a:cubicBezTo>
                    <a:pt x="45132" y="0"/>
                    <a:pt x="28840" y="5768"/>
                    <a:pt x="17304" y="17254"/>
                  </a:cubicBezTo>
                  <a:cubicBezTo>
                    <a:pt x="5768" y="28790"/>
                    <a:pt x="0" y="45132"/>
                    <a:pt x="0" y="66181"/>
                  </a:cubicBezTo>
                  <a:lnTo>
                    <a:pt x="0" y="151689"/>
                  </a:lnTo>
                  <a:cubicBezTo>
                    <a:pt x="0" y="172485"/>
                    <a:pt x="5768" y="188726"/>
                    <a:pt x="17304" y="200414"/>
                  </a:cubicBezTo>
                  <a:cubicBezTo>
                    <a:pt x="28840" y="212102"/>
                    <a:pt x="45183" y="217921"/>
                    <a:pt x="66231" y="217921"/>
                  </a:cubicBezTo>
                  <a:lnTo>
                    <a:pt x="82878" y="217921"/>
                  </a:lnTo>
                  <a:cubicBezTo>
                    <a:pt x="104786" y="217921"/>
                    <a:pt x="119206" y="210382"/>
                    <a:pt x="126037" y="195253"/>
                  </a:cubicBezTo>
                  <a:lnTo>
                    <a:pt x="127757" y="195253"/>
                  </a:lnTo>
                  <a:lnTo>
                    <a:pt x="127757" y="210685"/>
                  </a:lnTo>
                  <a:cubicBezTo>
                    <a:pt x="127757" y="215543"/>
                    <a:pt x="130186" y="217921"/>
                    <a:pt x="135043" y="217921"/>
                  </a:cubicBezTo>
                  <a:lnTo>
                    <a:pt x="161961" y="217921"/>
                  </a:lnTo>
                  <a:cubicBezTo>
                    <a:pt x="167122" y="217921"/>
                    <a:pt x="169651" y="215492"/>
                    <a:pt x="169651" y="210685"/>
                  </a:cubicBezTo>
                  <a:lnTo>
                    <a:pt x="169651" y="7235"/>
                  </a:lnTo>
                  <a:cubicBezTo>
                    <a:pt x="169651" y="2429"/>
                    <a:pt x="167122" y="0"/>
                    <a:pt x="161961" y="0"/>
                  </a:cubicBezTo>
                  <a:moveTo>
                    <a:pt x="127808" y="145314"/>
                  </a:moveTo>
                  <a:cubicBezTo>
                    <a:pt x="127808" y="169550"/>
                    <a:pt x="116120" y="181643"/>
                    <a:pt x="92744" y="181643"/>
                  </a:cubicBezTo>
                  <a:lnTo>
                    <a:pt x="72202" y="181643"/>
                  </a:lnTo>
                  <a:cubicBezTo>
                    <a:pt x="51710" y="181643"/>
                    <a:pt x="41439" y="171119"/>
                    <a:pt x="41439" y="150020"/>
                  </a:cubicBezTo>
                  <a:lnTo>
                    <a:pt x="41439" y="67952"/>
                  </a:lnTo>
                  <a:cubicBezTo>
                    <a:pt x="41439" y="46903"/>
                    <a:pt x="51710" y="36329"/>
                    <a:pt x="72202" y="36329"/>
                  </a:cubicBezTo>
                  <a:lnTo>
                    <a:pt x="123052" y="36329"/>
                  </a:lnTo>
                  <a:cubicBezTo>
                    <a:pt x="126189" y="36329"/>
                    <a:pt x="127757" y="37745"/>
                    <a:pt x="127757" y="40579"/>
                  </a:cubicBezTo>
                  <a:lnTo>
                    <a:pt x="127757" y="145314"/>
                  </a:lnTo>
                  <a:close/>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6" name="Google Shape;136;p73"/>
            <p:cNvSpPr/>
            <p:nvPr/>
          </p:nvSpPr>
          <p:spPr>
            <a:xfrm>
              <a:off x="1283348" y="1700894"/>
              <a:ext cx="41489" cy="291387"/>
            </a:xfrm>
            <a:custGeom>
              <a:rect b="b" l="l" r="r" t="t"/>
              <a:pathLst>
                <a:path extrusionOk="0" h="291387" w="41489">
                  <a:moveTo>
                    <a:pt x="34203" y="0"/>
                  </a:moveTo>
                  <a:lnTo>
                    <a:pt x="7286" y="0"/>
                  </a:lnTo>
                  <a:cubicBezTo>
                    <a:pt x="2429" y="0"/>
                    <a:pt x="0" y="2429"/>
                    <a:pt x="0" y="7286"/>
                  </a:cubicBezTo>
                  <a:lnTo>
                    <a:pt x="0" y="284152"/>
                  </a:lnTo>
                  <a:cubicBezTo>
                    <a:pt x="0" y="288959"/>
                    <a:pt x="2429" y="291387"/>
                    <a:pt x="7286" y="291387"/>
                  </a:cubicBezTo>
                  <a:lnTo>
                    <a:pt x="34203" y="291387"/>
                  </a:lnTo>
                  <a:cubicBezTo>
                    <a:pt x="39061" y="291387"/>
                    <a:pt x="41489" y="288959"/>
                    <a:pt x="41489" y="284152"/>
                  </a:cubicBezTo>
                  <a:lnTo>
                    <a:pt x="41489" y="7286"/>
                  </a:lnTo>
                  <a:cubicBezTo>
                    <a:pt x="41489" y="2479"/>
                    <a:pt x="39061" y="0"/>
                    <a:pt x="34203" y="0"/>
                  </a:cubicBezTo>
                </a:path>
              </a:pathLst>
            </a:custGeom>
            <a:solidFill>
              <a:srgbClr val="CB1E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7" name="Google Shape;137;p73"/>
            <p:cNvSpPr/>
            <p:nvPr/>
          </p:nvSpPr>
          <p:spPr>
            <a:xfrm>
              <a:off x="1373056" y="1700338"/>
              <a:ext cx="171018" cy="291943"/>
            </a:xfrm>
            <a:custGeom>
              <a:rect b="b" l="l" r="r" t="t"/>
              <a:pathLst>
                <a:path extrusionOk="0" h="291943" w="171018">
                  <a:moveTo>
                    <a:pt x="166312" y="0"/>
                  </a:moveTo>
                  <a:lnTo>
                    <a:pt x="153916" y="0"/>
                  </a:lnTo>
                  <a:cubicBezTo>
                    <a:pt x="151032" y="0"/>
                    <a:pt x="149615" y="1720"/>
                    <a:pt x="149615" y="5161"/>
                  </a:cubicBezTo>
                  <a:lnTo>
                    <a:pt x="149615" y="138939"/>
                  </a:lnTo>
                  <a:cubicBezTo>
                    <a:pt x="149615" y="141519"/>
                    <a:pt x="148198" y="142784"/>
                    <a:pt x="145314" y="142784"/>
                  </a:cubicBezTo>
                  <a:lnTo>
                    <a:pt x="25653" y="142784"/>
                  </a:lnTo>
                  <a:cubicBezTo>
                    <a:pt x="22769" y="142784"/>
                    <a:pt x="21403" y="141519"/>
                    <a:pt x="21403" y="138939"/>
                  </a:cubicBezTo>
                  <a:lnTo>
                    <a:pt x="21403" y="5161"/>
                  </a:lnTo>
                  <a:cubicBezTo>
                    <a:pt x="21403" y="1720"/>
                    <a:pt x="19834" y="0"/>
                    <a:pt x="16697" y="0"/>
                  </a:cubicBezTo>
                  <a:lnTo>
                    <a:pt x="4301" y="0"/>
                  </a:lnTo>
                  <a:cubicBezTo>
                    <a:pt x="1417" y="0"/>
                    <a:pt x="0" y="1720"/>
                    <a:pt x="0" y="5161"/>
                  </a:cubicBezTo>
                  <a:lnTo>
                    <a:pt x="0" y="286834"/>
                  </a:lnTo>
                  <a:cubicBezTo>
                    <a:pt x="0" y="290274"/>
                    <a:pt x="1417" y="291944"/>
                    <a:pt x="4301" y="291944"/>
                  </a:cubicBezTo>
                  <a:lnTo>
                    <a:pt x="16697" y="291944"/>
                  </a:lnTo>
                  <a:cubicBezTo>
                    <a:pt x="19834" y="291944"/>
                    <a:pt x="21403" y="290274"/>
                    <a:pt x="21403" y="286834"/>
                  </a:cubicBezTo>
                  <a:lnTo>
                    <a:pt x="21403" y="165907"/>
                  </a:lnTo>
                  <a:cubicBezTo>
                    <a:pt x="21403" y="163377"/>
                    <a:pt x="22819" y="162062"/>
                    <a:pt x="25653" y="162062"/>
                  </a:cubicBezTo>
                  <a:lnTo>
                    <a:pt x="145314" y="162062"/>
                  </a:lnTo>
                  <a:cubicBezTo>
                    <a:pt x="148198" y="162062"/>
                    <a:pt x="149615" y="163377"/>
                    <a:pt x="149615" y="165907"/>
                  </a:cubicBezTo>
                  <a:lnTo>
                    <a:pt x="149615" y="286834"/>
                  </a:lnTo>
                  <a:cubicBezTo>
                    <a:pt x="149615" y="290274"/>
                    <a:pt x="151032" y="291944"/>
                    <a:pt x="153916" y="291944"/>
                  </a:cubicBezTo>
                  <a:lnTo>
                    <a:pt x="166312" y="291944"/>
                  </a:lnTo>
                  <a:cubicBezTo>
                    <a:pt x="169449" y="291944"/>
                    <a:pt x="171018" y="290274"/>
                    <a:pt x="171018" y="286834"/>
                  </a:cubicBezTo>
                  <a:lnTo>
                    <a:pt x="171018" y="5161"/>
                  </a:lnTo>
                  <a:cubicBezTo>
                    <a:pt x="171068" y="1720"/>
                    <a:pt x="169500" y="0"/>
                    <a:pt x="166312"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8" name="Google Shape;138;p73"/>
            <p:cNvSpPr/>
            <p:nvPr/>
          </p:nvSpPr>
          <p:spPr>
            <a:xfrm>
              <a:off x="1591129" y="1774310"/>
              <a:ext cx="156799" cy="217971"/>
            </a:xfrm>
            <a:custGeom>
              <a:rect b="b" l="l" r="r" t="t"/>
              <a:pathLst>
                <a:path extrusionOk="0" h="217971" w="156799">
                  <a:moveTo>
                    <a:pt x="96539" y="0"/>
                  </a:moveTo>
                  <a:lnTo>
                    <a:pt x="59806" y="0"/>
                  </a:lnTo>
                  <a:cubicBezTo>
                    <a:pt x="41287" y="0"/>
                    <a:pt x="26715" y="5414"/>
                    <a:pt x="15989" y="16242"/>
                  </a:cubicBezTo>
                  <a:cubicBezTo>
                    <a:pt x="5313" y="27069"/>
                    <a:pt x="0" y="41844"/>
                    <a:pt x="0" y="60666"/>
                  </a:cubicBezTo>
                  <a:lnTo>
                    <a:pt x="0" y="157255"/>
                  </a:lnTo>
                  <a:cubicBezTo>
                    <a:pt x="0" y="176077"/>
                    <a:pt x="5313" y="190902"/>
                    <a:pt x="15989" y="201730"/>
                  </a:cubicBezTo>
                  <a:cubicBezTo>
                    <a:pt x="26715" y="212557"/>
                    <a:pt x="41287" y="217971"/>
                    <a:pt x="59806" y="217971"/>
                  </a:cubicBezTo>
                  <a:lnTo>
                    <a:pt x="96539" y="217971"/>
                  </a:lnTo>
                  <a:cubicBezTo>
                    <a:pt x="115108" y="217971"/>
                    <a:pt x="129781" y="212557"/>
                    <a:pt x="140609" y="201730"/>
                  </a:cubicBezTo>
                  <a:cubicBezTo>
                    <a:pt x="151437" y="190902"/>
                    <a:pt x="156800" y="176077"/>
                    <a:pt x="156800" y="157255"/>
                  </a:cubicBezTo>
                  <a:lnTo>
                    <a:pt x="156800" y="60666"/>
                  </a:lnTo>
                  <a:cubicBezTo>
                    <a:pt x="156800" y="41844"/>
                    <a:pt x="151386" y="27069"/>
                    <a:pt x="140609" y="16242"/>
                  </a:cubicBezTo>
                  <a:cubicBezTo>
                    <a:pt x="129781" y="5414"/>
                    <a:pt x="115108" y="0"/>
                    <a:pt x="96539" y="0"/>
                  </a:cubicBezTo>
                  <a:moveTo>
                    <a:pt x="135499" y="156850"/>
                  </a:moveTo>
                  <a:cubicBezTo>
                    <a:pt x="135499" y="170258"/>
                    <a:pt x="131957" y="180580"/>
                    <a:pt x="124974" y="187866"/>
                  </a:cubicBezTo>
                  <a:cubicBezTo>
                    <a:pt x="117992" y="195102"/>
                    <a:pt x="107974" y="198744"/>
                    <a:pt x="94869" y="198744"/>
                  </a:cubicBezTo>
                  <a:lnTo>
                    <a:pt x="61526" y="198744"/>
                  </a:lnTo>
                  <a:cubicBezTo>
                    <a:pt x="48421" y="198744"/>
                    <a:pt x="38403" y="195102"/>
                    <a:pt x="31623" y="187866"/>
                  </a:cubicBezTo>
                  <a:cubicBezTo>
                    <a:pt x="24792" y="180580"/>
                    <a:pt x="21352" y="170258"/>
                    <a:pt x="21352" y="156850"/>
                  </a:cubicBezTo>
                  <a:lnTo>
                    <a:pt x="21352" y="61121"/>
                  </a:lnTo>
                  <a:cubicBezTo>
                    <a:pt x="21352" y="47713"/>
                    <a:pt x="24792" y="37340"/>
                    <a:pt x="31623" y="30105"/>
                  </a:cubicBezTo>
                  <a:cubicBezTo>
                    <a:pt x="38454" y="22819"/>
                    <a:pt x="48421" y="19176"/>
                    <a:pt x="61526" y="19176"/>
                  </a:cubicBezTo>
                  <a:lnTo>
                    <a:pt x="94869" y="19176"/>
                  </a:lnTo>
                  <a:cubicBezTo>
                    <a:pt x="107974" y="19176"/>
                    <a:pt x="118043" y="22819"/>
                    <a:pt x="124974" y="30105"/>
                  </a:cubicBezTo>
                  <a:cubicBezTo>
                    <a:pt x="131957" y="37340"/>
                    <a:pt x="135499" y="47713"/>
                    <a:pt x="135499" y="61121"/>
                  </a:cubicBezTo>
                  <a:lnTo>
                    <a:pt x="135499" y="15685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39" name="Google Shape;139;p73"/>
            <p:cNvSpPr/>
            <p:nvPr/>
          </p:nvSpPr>
          <p:spPr>
            <a:xfrm>
              <a:off x="1788204" y="1774310"/>
              <a:ext cx="154674" cy="217971"/>
            </a:xfrm>
            <a:custGeom>
              <a:rect b="b" l="l" r="r" t="t"/>
              <a:pathLst>
                <a:path extrusionOk="0" h="217971" w="154674">
                  <a:moveTo>
                    <a:pt x="150374" y="0"/>
                  </a:moveTo>
                  <a:lnTo>
                    <a:pt x="138028" y="0"/>
                  </a:lnTo>
                  <a:cubicBezTo>
                    <a:pt x="134891" y="0"/>
                    <a:pt x="133323" y="1670"/>
                    <a:pt x="133323" y="5110"/>
                  </a:cubicBezTo>
                  <a:lnTo>
                    <a:pt x="133323" y="156850"/>
                  </a:lnTo>
                  <a:cubicBezTo>
                    <a:pt x="133323" y="170258"/>
                    <a:pt x="129376" y="180580"/>
                    <a:pt x="121584" y="187866"/>
                  </a:cubicBezTo>
                  <a:cubicBezTo>
                    <a:pt x="113742" y="195102"/>
                    <a:pt x="103015" y="198744"/>
                    <a:pt x="89304" y="198744"/>
                  </a:cubicBezTo>
                  <a:lnTo>
                    <a:pt x="61526" y="198744"/>
                  </a:lnTo>
                  <a:cubicBezTo>
                    <a:pt x="48421" y="198744"/>
                    <a:pt x="38454" y="195051"/>
                    <a:pt x="31572" y="187613"/>
                  </a:cubicBezTo>
                  <a:cubicBezTo>
                    <a:pt x="24742" y="180226"/>
                    <a:pt x="21301" y="169803"/>
                    <a:pt x="21301" y="156446"/>
                  </a:cubicBezTo>
                  <a:lnTo>
                    <a:pt x="21301" y="5110"/>
                  </a:lnTo>
                  <a:cubicBezTo>
                    <a:pt x="21301" y="1720"/>
                    <a:pt x="19733" y="0"/>
                    <a:pt x="16646" y="0"/>
                  </a:cubicBezTo>
                  <a:lnTo>
                    <a:pt x="4250" y="0"/>
                  </a:lnTo>
                  <a:cubicBezTo>
                    <a:pt x="1417" y="0"/>
                    <a:pt x="0" y="1670"/>
                    <a:pt x="0" y="5110"/>
                  </a:cubicBezTo>
                  <a:lnTo>
                    <a:pt x="0" y="157255"/>
                  </a:lnTo>
                  <a:cubicBezTo>
                    <a:pt x="0" y="176077"/>
                    <a:pt x="5262" y="190902"/>
                    <a:pt x="15786" y="201730"/>
                  </a:cubicBezTo>
                  <a:cubicBezTo>
                    <a:pt x="26310" y="212557"/>
                    <a:pt x="40730" y="217971"/>
                    <a:pt x="58996" y="217971"/>
                  </a:cubicBezTo>
                  <a:lnTo>
                    <a:pt x="87178" y="217971"/>
                  </a:lnTo>
                  <a:cubicBezTo>
                    <a:pt x="109391" y="217971"/>
                    <a:pt x="124215" y="210584"/>
                    <a:pt x="131602" y="195759"/>
                  </a:cubicBezTo>
                  <a:lnTo>
                    <a:pt x="133323" y="195759"/>
                  </a:lnTo>
                  <a:lnTo>
                    <a:pt x="133323" y="212861"/>
                  </a:lnTo>
                  <a:cubicBezTo>
                    <a:pt x="133323" y="216302"/>
                    <a:pt x="134891" y="217971"/>
                    <a:pt x="138028" y="217971"/>
                  </a:cubicBezTo>
                  <a:lnTo>
                    <a:pt x="150374" y="217971"/>
                  </a:lnTo>
                  <a:cubicBezTo>
                    <a:pt x="153207" y="217971"/>
                    <a:pt x="154675" y="216302"/>
                    <a:pt x="154675" y="212861"/>
                  </a:cubicBezTo>
                  <a:lnTo>
                    <a:pt x="154675" y="5110"/>
                  </a:lnTo>
                  <a:cubicBezTo>
                    <a:pt x="154675" y="1720"/>
                    <a:pt x="153207" y="0"/>
                    <a:pt x="150374" y="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0" name="Google Shape;140;p73"/>
            <p:cNvSpPr/>
            <p:nvPr/>
          </p:nvSpPr>
          <p:spPr>
            <a:xfrm>
              <a:off x="1979207" y="1774361"/>
              <a:ext cx="139849" cy="217971"/>
            </a:xfrm>
            <a:custGeom>
              <a:rect b="b" l="l" r="r" t="t"/>
              <a:pathLst>
                <a:path extrusionOk="0" h="217971" w="139849">
                  <a:moveTo>
                    <a:pt x="102560" y="105950"/>
                  </a:moveTo>
                  <a:lnTo>
                    <a:pt x="49130" y="84547"/>
                  </a:lnTo>
                  <a:cubicBezTo>
                    <a:pt x="40022" y="81410"/>
                    <a:pt x="33242" y="77565"/>
                    <a:pt x="28840" y="73011"/>
                  </a:cubicBezTo>
                  <a:cubicBezTo>
                    <a:pt x="24438" y="68458"/>
                    <a:pt x="22212" y="62184"/>
                    <a:pt x="22212" y="54189"/>
                  </a:cubicBezTo>
                  <a:lnTo>
                    <a:pt x="22212" y="44373"/>
                  </a:lnTo>
                  <a:cubicBezTo>
                    <a:pt x="22212" y="37543"/>
                    <a:pt x="25147" y="31572"/>
                    <a:pt x="30965" y="26462"/>
                  </a:cubicBezTo>
                  <a:cubicBezTo>
                    <a:pt x="36835" y="21352"/>
                    <a:pt x="45588" y="18771"/>
                    <a:pt x="57276" y="18771"/>
                  </a:cubicBezTo>
                  <a:lnTo>
                    <a:pt x="124367" y="18771"/>
                  </a:lnTo>
                  <a:cubicBezTo>
                    <a:pt x="127504" y="18771"/>
                    <a:pt x="129073" y="17355"/>
                    <a:pt x="129073" y="14521"/>
                  </a:cubicBezTo>
                  <a:lnTo>
                    <a:pt x="129073" y="4655"/>
                  </a:lnTo>
                  <a:cubicBezTo>
                    <a:pt x="129073" y="1518"/>
                    <a:pt x="127504" y="0"/>
                    <a:pt x="124367" y="0"/>
                  </a:cubicBezTo>
                  <a:lnTo>
                    <a:pt x="55151" y="0"/>
                  </a:lnTo>
                  <a:cubicBezTo>
                    <a:pt x="18367" y="0"/>
                    <a:pt x="0" y="16646"/>
                    <a:pt x="0" y="49990"/>
                  </a:cubicBezTo>
                  <a:cubicBezTo>
                    <a:pt x="0" y="63651"/>
                    <a:pt x="3036" y="74377"/>
                    <a:pt x="9209" y="82018"/>
                  </a:cubicBezTo>
                  <a:cubicBezTo>
                    <a:pt x="15331" y="89708"/>
                    <a:pt x="25703" y="96438"/>
                    <a:pt x="40224" y="102104"/>
                  </a:cubicBezTo>
                  <a:lnTo>
                    <a:pt x="93655" y="122647"/>
                  </a:lnTo>
                  <a:cubicBezTo>
                    <a:pt x="109643" y="128364"/>
                    <a:pt x="117638" y="140457"/>
                    <a:pt x="117638" y="158975"/>
                  </a:cubicBezTo>
                  <a:lnTo>
                    <a:pt x="117638" y="169247"/>
                  </a:lnTo>
                  <a:cubicBezTo>
                    <a:pt x="117638" y="189182"/>
                    <a:pt x="104786" y="199149"/>
                    <a:pt x="79184" y="199149"/>
                  </a:cubicBezTo>
                  <a:lnTo>
                    <a:pt x="6932" y="199149"/>
                  </a:lnTo>
                  <a:cubicBezTo>
                    <a:pt x="3795" y="199149"/>
                    <a:pt x="2226" y="200617"/>
                    <a:pt x="2226" y="203450"/>
                  </a:cubicBezTo>
                  <a:lnTo>
                    <a:pt x="2226" y="213266"/>
                  </a:lnTo>
                  <a:cubicBezTo>
                    <a:pt x="2226" y="216453"/>
                    <a:pt x="3795" y="217971"/>
                    <a:pt x="6932" y="217971"/>
                  </a:cubicBezTo>
                  <a:lnTo>
                    <a:pt x="81309" y="217971"/>
                  </a:lnTo>
                  <a:cubicBezTo>
                    <a:pt x="101244" y="217971"/>
                    <a:pt x="115968" y="213873"/>
                    <a:pt x="125531" y="205575"/>
                  </a:cubicBezTo>
                  <a:cubicBezTo>
                    <a:pt x="135043" y="197328"/>
                    <a:pt x="139850" y="184628"/>
                    <a:pt x="139850" y="167526"/>
                  </a:cubicBezTo>
                  <a:cubicBezTo>
                    <a:pt x="139850" y="150424"/>
                    <a:pt x="137371" y="137118"/>
                    <a:pt x="132361" y="127555"/>
                  </a:cubicBezTo>
                  <a:cubicBezTo>
                    <a:pt x="127251" y="117992"/>
                    <a:pt x="117334" y="110757"/>
                    <a:pt x="102560" y="10595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1" name="Google Shape;141;p73"/>
            <p:cNvSpPr/>
            <p:nvPr/>
          </p:nvSpPr>
          <p:spPr>
            <a:xfrm>
              <a:off x="2152704" y="1774310"/>
              <a:ext cx="156850" cy="217971"/>
            </a:xfrm>
            <a:custGeom>
              <a:rect b="b" l="l" r="r" t="t"/>
              <a:pathLst>
                <a:path extrusionOk="0" h="217971" w="156850">
                  <a:moveTo>
                    <a:pt x="96589" y="0"/>
                  </a:moveTo>
                  <a:lnTo>
                    <a:pt x="59856" y="0"/>
                  </a:lnTo>
                  <a:cubicBezTo>
                    <a:pt x="41287" y="0"/>
                    <a:pt x="26715" y="5414"/>
                    <a:pt x="16039" y="16242"/>
                  </a:cubicBezTo>
                  <a:cubicBezTo>
                    <a:pt x="5363" y="27069"/>
                    <a:pt x="0" y="41844"/>
                    <a:pt x="0" y="60666"/>
                  </a:cubicBezTo>
                  <a:lnTo>
                    <a:pt x="0" y="157255"/>
                  </a:lnTo>
                  <a:cubicBezTo>
                    <a:pt x="0" y="176077"/>
                    <a:pt x="5363" y="190902"/>
                    <a:pt x="16039" y="201730"/>
                  </a:cubicBezTo>
                  <a:cubicBezTo>
                    <a:pt x="26715" y="212557"/>
                    <a:pt x="41338" y="217971"/>
                    <a:pt x="59856" y="217971"/>
                  </a:cubicBezTo>
                  <a:lnTo>
                    <a:pt x="149160" y="217971"/>
                  </a:lnTo>
                  <a:cubicBezTo>
                    <a:pt x="152297" y="217971"/>
                    <a:pt x="153865" y="216453"/>
                    <a:pt x="153865" y="213266"/>
                  </a:cubicBezTo>
                  <a:lnTo>
                    <a:pt x="153865" y="203450"/>
                  </a:lnTo>
                  <a:cubicBezTo>
                    <a:pt x="153865" y="200313"/>
                    <a:pt x="152297" y="198744"/>
                    <a:pt x="149160" y="198744"/>
                  </a:cubicBezTo>
                  <a:lnTo>
                    <a:pt x="61526" y="198744"/>
                  </a:lnTo>
                  <a:cubicBezTo>
                    <a:pt x="48421" y="198744"/>
                    <a:pt x="38454" y="195102"/>
                    <a:pt x="31623" y="187866"/>
                  </a:cubicBezTo>
                  <a:cubicBezTo>
                    <a:pt x="24792" y="180580"/>
                    <a:pt x="21352" y="170258"/>
                    <a:pt x="21352" y="156850"/>
                  </a:cubicBezTo>
                  <a:lnTo>
                    <a:pt x="21352" y="123962"/>
                  </a:lnTo>
                  <a:cubicBezTo>
                    <a:pt x="21352" y="121382"/>
                    <a:pt x="22617" y="120117"/>
                    <a:pt x="25197" y="120117"/>
                  </a:cubicBezTo>
                  <a:lnTo>
                    <a:pt x="151740" y="120117"/>
                  </a:lnTo>
                  <a:cubicBezTo>
                    <a:pt x="155181" y="120117"/>
                    <a:pt x="156850" y="118397"/>
                    <a:pt x="156850" y="115007"/>
                  </a:cubicBezTo>
                  <a:lnTo>
                    <a:pt x="156850" y="60666"/>
                  </a:lnTo>
                  <a:cubicBezTo>
                    <a:pt x="156850" y="41844"/>
                    <a:pt x="151437" y="27069"/>
                    <a:pt x="140609" y="16242"/>
                  </a:cubicBezTo>
                  <a:cubicBezTo>
                    <a:pt x="129781" y="5414"/>
                    <a:pt x="115108" y="0"/>
                    <a:pt x="96589" y="0"/>
                  </a:cubicBezTo>
                  <a:moveTo>
                    <a:pt x="135499" y="99170"/>
                  </a:moveTo>
                  <a:cubicBezTo>
                    <a:pt x="135499" y="101750"/>
                    <a:pt x="134234" y="103015"/>
                    <a:pt x="131653" y="103015"/>
                  </a:cubicBezTo>
                  <a:lnTo>
                    <a:pt x="25197" y="103015"/>
                  </a:lnTo>
                  <a:cubicBezTo>
                    <a:pt x="22617" y="103015"/>
                    <a:pt x="21352" y="101700"/>
                    <a:pt x="21352" y="99170"/>
                  </a:cubicBezTo>
                  <a:lnTo>
                    <a:pt x="21352" y="61121"/>
                  </a:lnTo>
                  <a:cubicBezTo>
                    <a:pt x="21352" y="47713"/>
                    <a:pt x="24792" y="37391"/>
                    <a:pt x="31623" y="30105"/>
                  </a:cubicBezTo>
                  <a:cubicBezTo>
                    <a:pt x="38454" y="22819"/>
                    <a:pt x="48421" y="19176"/>
                    <a:pt x="61526" y="19176"/>
                  </a:cubicBezTo>
                  <a:lnTo>
                    <a:pt x="95325" y="19176"/>
                  </a:lnTo>
                  <a:cubicBezTo>
                    <a:pt x="108429" y="19176"/>
                    <a:pt x="118397" y="22819"/>
                    <a:pt x="125227" y="30105"/>
                  </a:cubicBezTo>
                  <a:cubicBezTo>
                    <a:pt x="132058" y="37340"/>
                    <a:pt x="135499" y="47713"/>
                    <a:pt x="135499" y="61121"/>
                  </a:cubicBezTo>
                  <a:lnTo>
                    <a:pt x="135499" y="99170"/>
                  </a:lnTo>
                  <a:close/>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2" name="Google Shape;142;p73"/>
            <p:cNvSpPr/>
            <p:nvPr/>
          </p:nvSpPr>
          <p:spPr>
            <a:xfrm>
              <a:off x="2393798" y="1774382"/>
              <a:ext cx="166312" cy="217955"/>
            </a:xfrm>
            <a:custGeom>
              <a:rect b="b" l="l" r="r" t="t"/>
              <a:pathLst>
                <a:path extrusionOk="0" h="217955" w="166312">
                  <a:moveTo>
                    <a:pt x="161101" y="95556"/>
                  </a:moveTo>
                  <a:lnTo>
                    <a:pt x="7539" y="839"/>
                  </a:lnTo>
                  <a:cubicBezTo>
                    <a:pt x="3542" y="-1286"/>
                    <a:pt x="0" y="839"/>
                    <a:pt x="0" y="4836"/>
                  </a:cubicBezTo>
                  <a:lnTo>
                    <a:pt x="0" y="10806"/>
                  </a:lnTo>
                  <a:cubicBezTo>
                    <a:pt x="0" y="17232"/>
                    <a:pt x="1872" y="18295"/>
                    <a:pt x="4402" y="19914"/>
                  </a:cubicBezTo>
                  <a:lnTo>
                    <a:pt x="147187" y="108964"/>
                  </a:lnTo>
                  <a:lnTo>
                    <a:pt x="4402" y="198015"/>
                  </a:lnTo>
                  <a:cubicBezTo>
                    <a:pt x="1872" y="199583"/>
                    <a:pt x="0" y="200646"/>
                    <a:pt x="0" y="207122"/>
                  </a:cubicBezTo>
                  <a:lnTo>
                    <a:pt x="0" y="213092"/>
                  </a:lnTo>
                  <a:cubicBezTo>
                    <a:pt x="0" y="217140"/>
                    <a:pt x="3592" y="219215"/>
                    <a:pt x="7539" y="217140"/>
                  </a:cubicBezTo>
                  <a:lnTo>
                    <a:pt x="161101" y="122372"/>
                  </a:lnTo>
                  <a:cubicBezTo>
                    <a:pt x="164491" y="119893"/>
                    <a:pt x="166312" y="117616"/>
                    <a:pt x="166312" y="112101"/>
                  </a:cubicBezTo>
                  <a:lnTo>
                    <a:pt x="166312" y="109015"/>
                  </a:lnTo>
                  <a:lnTo>
                    <a:pt x="166312" y="108964"/>
                  </a:lnTo>
                  <a:lnTo>
                    <a:pt x="166312" y="105878"/>
                  </a:lnTo>
                  <a:cubicBezTo>
                    <a:pt x="166262" y="100312"/>
                    <a:pt x="164491" y="97985"/>
                    <a:pt x="161101" y="955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3" name="Google Shape;143;p73"/>
            <p:cNvSpPr/>
            <p:nvPr/>
          </p:nvSpPr>
          <p:spPr>
            <a:xfrm>
              <a:off x="1373663" y="2085936"/>
              <a:ext cx="71796" cy="105140"/>
            </a:xfrm>
            <a:custGeom>
              <a:rect b="b" l="l" r="r" t="t"/>
              <a:pathLst>
                <a:path extrusionOk="0" h="105140" w="71796">
                  <a:moveTo>
                    <a:pt x="44778" y="105140"/>
                  </a:moveTo>
                  <a:lnTo>
                    <a:pt x="26968" y="105140"/>
                  </a:lnTo>
                  <a:cubicBezTo>
                    <a:pt x="18367" y="105140"/>
                    <a:pt x="11688" y="102863"/>
                    <a:pt x="7033" y="98259"/>
                  </a:cubicBezTo>
                  <a:cubicBezTo>
                    <a:pt x="2327" y="93705"/>
                    <a:pt x="0" y="87077"/>
                    <a:pt x="0" y="78476"/>
                  </a:cubicBezTo>
                  <a:lnTo>
                    <a:pt x="0" y="26665"/>
                  </a:lnTo>
                  <a:cubicBezTo>
                    <a:pt x="0" y="18063"/>
                    <a:pt x="2327" y="11486"/>
                    <a:pt x="7033" y="6881"/>
                  </a:cubicBezTo>
                  <a:cubicBezTo>
                    <a:pt x="11738" y="2277"/>
                    <a:pt x="18367" y="0"/>
                    <a:pt x="26968" y="0"/>
                  </a:cubicBezTo>
                  <a:lnTo>
                    <a:pt x="44778" y="0"/>
                  </a:lnTo>
                  <a:cubicBezTo>
                    <a:pt x="53279" y="0"/>
                    <a:pt x="59907" y="2327"/>
                    <a:pt x="64663" y="6932"/>
                  </a:cubicBezTo>
                  <a:cubicBezTo>
                    <a:pt x="69419" y="11587"/>
                    <a:pt x="71797" y="18114"/>
                    <a:pt x="71797" y="26614"/>
                  </a:cubicBezTo>
                  <a:lnTo>
                    <a:pt x="71797" y="34355"/>
                  </a:lnTo>
                  <a:cubicBezTo>
                    <a:pt x="71797" y="36733"/>
                    <a:pt x="70583" y="37948"/>
                    <a:pt x="68205" y="37948"/>
                  </a:cubicBezTo>
                  <a:lnTo>
                    <a:pt x="54493" y="37948"/>
                  </a:lnTo>
                  <a:cubicBezTo>
                    <a:pt x="52216" y="37948"/>
                    <a:pt x="51052" y="36733"/>
                    <a:pt x="51052" y="34355"/>
                  </a:cubicBezTo>
                  <a:lnTo>
                    <a:pt x="51052" y="27626"/>
                  </a:lnTo>
                  <a:cubicBezTo>
                    <a:pt x="51052" y="24135"/>
                    <a:pt x="50293" y="21655"/>
                    <a:pt x="48826" y="20188"/>
                  </a:cubicBezTo>
                  <a:cubicBezTo>
                    <a:pt x="47359" y="18721"/>
                    <a:pt x="44879" y="17962"/>
                    <a:pt x="41388" y="17962"/>
                  </a:cubicBezTo>
                  <a:lnTo>
                    <a:pt x="30257" y="17962"/>
                  </a:lnTo>
                  <a:cubicBezTo>
                    <a:pt x="26867" y="17962"/>
                    <a:pt x="24438" y="18670"/>
                    <a:pt x="22971" y="20188"/>
                  </a:cubicBezTo>
                  <a:cubicBezTo>
                    <a:pt x="21504" y="21655"/>
                    <a:pt x="20745" y="24135"/>
                    <a:pt x="20745" y="27626"/>
                  </a:cubicBezTo>
                  <a:lnTo>
                    <a:pt x="20745" y="77514"/>
                  </a:lnTo>
                  <a:cubicBezTo>
                    <a:pt x="20745" y="81006"/>
                    <a:pt x="21504" y="83485"/>
                    <a:pt x="22971" y="84952"/>
                  </a:cubicBezTo>
                  <a:cubicBezTo>
                    <a:pt x="24438" y="86419"/>
                    <a:pt x="26867" y="87128"/>
                    <a:pt x="30257" y="87128"/>
                  </a:cubicBezTo>
                  <a:lnTo>
                    <a:pt x="41388" y="87128"/>
                  </a:lnTo>
                  <a:cubicBezTo>
                    <a:pt x="44879" y="87128"/>
                    <a:pt x="47359" y="86419"/>
                    <a:pt x="48826" y="84952"/>
                  </a:cubicBezTo>
                  <a:cubicBezTo>
                    <a:pt x="50293" y="83485"/>
                    <a:pt x="51052" y="81006"/>
                    <a:pt x="51052" y="77514"/>
                  </a:cubicBezTo>
                  <a:lnTo>
                    <a:pt x="51052" y="70785"/>
                  </a:lnTo>
                  <a:cubicBezTo>
                    <a:pt x="51052" y="68407"/>
                    <a:pt x="52165" y="67193"/>
                    <a:pt x="54493" y="67193"/>
                  </a:cubicBezTo>
                  <a:lnTo>
                    <a:pt x="68205" y="67193"/>
                  </a:lnTo>
                  <a:cubicBezTo>
                    <a:pt x="70583" y="67193"/>
                    <a:pt x="71797" y="68407"/>
                    <a:pt x="71797" y="70785"/>
                  </a:cubicBezTo>
                  <a:lnTo>
                    <a:pt x="71797" y="78476"/>
                  </a:lnTo>
                  <a:cubicBezTo>
                    <a:pt x="71797" y="86976"/>
                    <a:pt x="69419" y="93554"/>
                    <a:pt x="64663" y="98158"/>
                  </a:cubicBezTo>
                  <a:cubicBezTo>
                    <a:pt x="59907" y="102813"/>
                    <a:pt x="53279" y="105140"/>
                    <a:pt x="44778" y="105140"/>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4" name="Google Shape;144;p73"/>
            <p:cNvSpPr/>
            <p:nvPr/>
          </p:nvSpPr>
          <p:spPr>
            <a:xfrm>
              <a:off x="1459931" y="2107642"/>
              <a:ext cx="68508" cy="83434"/>
            </a:xfrm>
            <a:custGeom>
              <a:rect b="b" l="l" r="r" t="t"/>
              <a:pathLst>
                <a:path extrusionOk="0" h="83434" w="68508">
                  <a:moveTo>
                    <a:pt x="41540" y="83434"/>
                  </a:moveTo>
                  <a:lnTo>
                    <a:pt x="26968" y="83434"/>
                  </a:lnTo>
                  <a:cubicBezTo>
                    <a:pt x="18367" y="83434"/>
                    <a:pt x="11688"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9" y="2327"/>
                    <a:pt x="61374" y="6932"/>
                  </a:cubicBezTo>
                  <a:cubicBezTo>
                    <a:pt x="66130" y="11587"/>
                    <a:pt x="68508" y="18114"/>
                    <a:pt x="68508" y="26614"/>
                  </a:cubicBezTo>
                  <a:lnTo>
                    <a:pt x="68508" y="56719"/>
                  </a:lnTo>
                  <a:cubicBezTo>
                    <a:pt x="68508" y="65219"/>
                    <a:pt x="66130" y="71797"/>
                    <a:pt x="61374"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359" y="21402"/>
                    <a:pt x="45891" y="19986"/>
                  </a:cubicBezTo>
                  <a:cubicBezTo>
                    <a:pt x="44424" y="18569"/>
                    <a:pt x="41945" y="17861"/>
                    <a:pt x="38454" y="17861"/>
                  </a:cubicBezTo>
                  <a:lnTo>
                    <a:pt x="30105" y="17861"/>
                  </a:lnTo>
                  <a:cubicBezTo>
                    <a:pt x="26614" y="17861"/>
                    <a:pt x="24185" y="18569"/>
                    <a:pt x="22769" y="19986"/>
                  </a:cubicBezTo>
                  <a:cubicBezTo>
                    <a:pt x="21352" y="21402"/>
                    <a:pt x="20644" y="23831"/>
                    <a:pt x="20644" y="27322"/>
                  </a:cubicBezTo>
                  <a:lnTo>
                    <a:pt x="20644" y="56112"/>
                  </a:lnTo>
                  <a:cubicBezTo>
                    <a:pt x="20644" y="59603"/>
                    <a:pt x="21352" y="62032"/>
                    <a:pt x="22769" y="63448"/>
                  </a:cubicBezTo>
                  <a:cubicBezTo>
                    <a:pt x="2418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5" name="Google Shape;145;p73"/>
            <p:cNvSpPr/>
            <p:nvPr/>
          </p:nvSpPr>
          <p:spPr>
            <a:xfrm>
              <a:off x="1543214" y="2076120"/>
              <a:ext cx="69671" cy="114956"/>
            </a:xfrm>
            <a:custGeom>
              <a:rect b="b" l="l" r="r" t="t"/>
              <a:pathLst>
                <a:path extrusionOk="0" h="114956" w="69671">
                  <a:moveTo>
                    <a:pt x="32180" y="114956"/>
                  </a:moveTo>
                  <a:lnTo>
                    <a:pt x="25501" y="114956"/>
                  </a:lnTo>
                  <a:cubicBezTo>
                    <a:pt x="17102" y="114956"/>
                    <a:pt x="10777" y="112679"/>
                    <a:pt x="6426" y="108075"/>
                  </a:cubicBezTo>
                  <a:cubicBezTo>
                    <a:pt x="2125" y="103521"/>
                    <a:pt x="0" y="96893"/>
                    <a:pt x="0" y="88292"/>
                  </a:cubicBezTo>
                  <a:lnTo>
                    <a:pt x="0" y="58186"/>
                  </a:lnTo>
                  <a:cubicBezTo>
                    <a:pt x="0" y="49585"/>
                    <a:pt x="2125" y="42957"/>
                    <a:pt x="6426" y="38403"/>
                  </a:cubicBezTo>
                  <a:cubicBezTo>
                    <a:pt x="10727" y="33849"/>
                    <a:pt x="17102" y="31522"/>
                    <a:pt x="25501" y="31522"/>
                  </a:cubicBezTo>
                  <a:lnTo>
                    <a:pt x="32180" y="31522"/>
                  </a:lnTo>
                  <a:cubicBezTo>
                    <a:pt x="35570" y="31522"/>
                    <a:pt x="38757" y="32281"/>
                    <a:pt x="41844" y="33748"/>
                  </a:cubicBezTo>
                  <a:cubicBezTo>
                    <a:pt x="44879" y="35215"/>
                    <a:pt x="47004" y="37442"/>
                    <a:pt x="48219" y="40376"/>
                  </a:cubicBezTo>
                  <a:lnTo>
                    <a:pt x="48877" y="40376"/>
                  </a:lnTo>
                  <a:lnTo>
                    <a:pt x="48877" y="3441"/>
                  </a:lnTo>
                  <a:cubicBezTo>
                    <a:pt x="48877" y="1164"/>
                    <a:pt x="50040" y="0"/>
                    <a:pt x="52317" y="0"/>
                  </a:cubicBezTo>
                  <a:lnTo>
                    <a:pt x="66231" y="0"/>
                  </a:lnTo>
                  <a:cubicBezTo>
                    <a:pt x="68508" y="0"/>
                    <a:pt x="69672" y="1164"/>
                    <a:pt x="69672" y="3441"/>
                  </a:cubicBezTo>
                  <a:lnTo>
                    <a:pt x="69672" y="111515"/>
                  </a:lnTo>
                  <a:cubicBezTo>
                    <a:pt x="69672" y="113792"/>
                    <a:pt x="68508" y="114956"/>
                    <a:pt x="66231" y="114956"/>
                  </a:cubicBezTo>
                  <a:lnTo>
                    <a:pt x="52317" y="114956"/>
                  </a:lnTo>
                  <a:cubicBezTo>
                    <a:pt x="50040" y="114956"/>
                    <a:pt x="48877" y="113792"/>
                    <a:pt x="48877" y="111515"/>
                  </a:cubicBezTo>
                  <a:lnTo>
                    <a:pt x="48877" y="106152"/>
                  </a:lnTo>
                  <a:lnTo>
                    <a:pt x="48219" y="106152"/>
                  </a:lnTo>
                  <a:cubicBezTo>
                    <a:pt x="47004" y="109087"/>
                    <a:pt x="44879" y="111313"/>
                    <a:pt x="41844" y="112780"/>
                  </a:cubicBezTo>
                  <a:cubicBezTo>
                    <a:pt x="38757" y="114197"/>
                    <a:pt x="35570" y="114956"/>
                    <a:pt x="32180" y="114956"/>
                  </a:cubicBezTo>
                  <a:moveTo>
                    <a:pt x="48877" y="84547"/>
                  </a:moveTo>
                  <a:lnTo>
                    <a:pt x="48877" y="61981"/>
                  </a:lnTo>
                  <a:cubicBezTo>
                    <a:pt x="48877" y="53683"/>
                    <a:pt x="45132" y="49534"/>
                    <a:pt x="37593" y="49534"/>
                  </a:cubicBezTo>
                  <a:lnTo>
                    <a:pt x="30257" y="49534"/>
                  </a:lnTo>
                  <a:cubicBezTo>
                    <a:pt x="26766" y="49534"/>
                    <a:pt x="24287" y="50243"/>
                    <a:pt x="22870" y="51761"/>
                  </a:cubicBezTo>
                  <a:cubicBezTo>
                    <a:pt x="21453" y="53228"/>
                    <a:pt x="20745" y="55707"/>
                    <a:pt x="20745" y="59198"/>
                  </a:cubicBezTo>
                  <a:lnTo>
                    <a:pt x="20745" y="87330"/>
                  </a:lnTo>
                  <a:cubicBezTo>
                    <a:pt x="20745" y="90821"/>
                    <a:pt x="21453" y="93301"/>
                    <a:pt x="22870" y="94768"/>
                  </a:cubicBezTo>
                  <a:cubicBezTo>
                    <a:pt x="24287" y="96235"/>
                    <a:pt x="26715" y="96944"/>
                    <a:pt x="30257" y="96944"/>
                  </a:cubicBezTo>
                  <a:lnTo>
                    <a:pt x="37593" y="96944"/>
                  </a:lnTo>
                  <a:cubicBezTo>
                    <a:pt x="45082" y="96944"/>
                    <a:pt x="48877" y="92845"/>
                    <a:pt x="48877" y="84547"/>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6" name="Google Shape;146;p73"/>
            <p:cNvSpPr/>
            <p:nvPr/>
          </p:nvSpPr>
          <p:spPr>
            <a:xfrm>
              <a:off x="1631607" y="2076120"/>
              <a:ext cx="20795" cy="114956"/>
            </a:xfrm>
            <a:custGeom>
              <a:rect b="b" l="l" r="r" t="t"/>
              <a:pathLst>
                <a:path extrusionOk="0" h="114956" w="20795">
                  <a:moveTo>
                    <a:pt x="0" y="17507"/>
                  </a:moveTo>
                  <a:lnTo>
                    <a:pt x="0" y="3289"/>
                  </a:lnTo>
                  <a:cubicBezTo>
                    <a:pt x="0" y="1113"/>
                    <a:pt x="1062" y="0"/>
                    <a:pt x="3289" y="0"/>
                  </a:cubicBezTo>
                  <a:lnTo>
                    <a:pt x="17506" y="0"/>
                  </a:lnTo>
                  <a:cubicBezTo>
                    <a:pt x="19682" y="0"/>
                    <a:pt x="20795" y="1012"/>
                    <a:pt x="20795" y="3086"/>
                  </a:cubicBezTo>
                  <a:lnTo>
                    <a:pt x="20795" y="17456"/>
                  </a:lnTo>
                  <a:cubicBezTo>
                    <a:pt x="20795" y="19632"/>
                    <a:pt x="19733" y="20745"/>
                    <a:pt x="17506" y="20745"/>
                  </a:cubicBezTo>
                  <a:lnTo>
                    <a:pt x="3289" y="20745"/>
                  </a:lnTo>
                  <a:cubicBezTo>
                    <a:pt x="1113" y="20795"/>
                    <a:pt x="0" y="19682"/>
                    <a:pt x="0" y="17507"/>
                  </a:cubicBezTo>
                  <a:moveTo>
                    <a:pt x="0" y="111515"/>
                  </a:moveTo>
                  <a:lnTo>
                    <a:pt x="0" y="35013"/>
                  </a:lnTo>
                  <a:cubicBezTo>
                    <a:pt x="0" y="32736"/>
                    <a:pt x="1062" y="31572"/>
                    <a:pt x="3289" y="31572"/>
                  </a:cubicBezTo>
                  <a:lnTo>
                    <a:pt x="17355" y="31572"/>
                  </a:lnTo>
                  <a:cubicBezTo>
                    <a:pt x="19632" y="31572"/>
                    <a:pt x="20795" y="32736"/>
                    <a:pt x="20795" y="35013"/>
                  </a:cubicBezTo>
                  <a:lnTo>
                    <a:pt x="20795" y="111515"/>
                  </a:lnTo>
                  <a:cubicBezTo>
                    <a:pt x="20795" y="112932"/>
                    <a:pt x="20542" y="113843"/>
                    <a:pt x="20036" y="114298"/>
                  </a:cubicBezTo>
                  <a:cubicBezTo>
                    <a:pt x="19530" y="114754"/>
                    <a:pt x="18721" y="114956"/>
                    <a:pt x="17506" y="114956"/>
                  </a:cubicBezTo>
                  <a:lnTo>
                    <a:pt x="3441" y="114956"/>
                  </a:lnTo>
                  <a:cubicBezTo>
                    <a:pt x="1164" y="114956"/>
                    <a:pt x="0" y="113792"/>
                    <a:pt x="0" y="11151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7" name="Google Shape;147;p73"/>
            <p:cNvSpPr/>
            <p:nvPr/>
          </p:nvSpPr>
          <p:spPr>
            <a:xfrm>
              <a:off x="1671173" y="2107693"/>
              <a:ext cx="68356" cy="83383"/>
            </a:xfrm>
            <a:custGeom>
              <a:rect b="b" l="l" r="r" t="t"/>
              <a:pathLst>
                <a:path extrusionOk="0" h="83383" w="68356">
                  <a:moveTo>
                    <a:pt x="17355" y="83384"/>
                  </a:moveTo>
                  <a:lnTo>
                    <a:pt x="3441" y="83384"/>
                  </a:lnTo>
                  <a:cubicBezTo>
                    <a:pt x="1164" y="83384"/>
                    <a:pt x="0" y="82220"/>
                    <a:pt x="0" y="79943"/>
                  </a:cubicBezTo>
                  <a:lnTo>
                    <a:pt x="0" y="3441"/>
                  </a:lnTo>
                  <a:cubicBezTo>
                    <a:pt x="0" y="1164"/>
                    <a:pt x="1164" y="0"/>
                    <a:pt x="3441" y="0"/>
                  </a:cubicBezTo>
                  <a:lnTo>
                    <a:pt x="17355" y="0"/>
                  </a:lnTo>
                  <a:cubicBezTo>
                    <a:pt x="19632" y="0"/>
                    <a:pt x="20795" y="1164"/>
                    <a:pt x="20795" y="3441"/>
                  </a:cubicBezTo>
                  <a:lnTo>
                    <a:pt x="20795" y="8854"/>
                  </a:lnTo>
                  <a:lnTo>
                    <a:pt x="21453" y="8854"/>
                  </a:lnTo>
                  <a:cubicBezTo>
                    <a:pt x="23831" y="2985"/>
                    <a:pt x="29194" y="0"/>
                    <a:pt x="37492" y="0"/>
                  </a:cubicBezTo>
                  <a:lnTo>
                    <a:pt x="42704" y="0"/>
                  </a:lnTo>
                  <a:cubicBezTo>
                    <a:pt x="59805" y="0"/>
                    <a:pt x="68356" y="8905"/>
                    <a:pt x="68356" y="26665"/>
                  </a:cubicBezTo>
                  <a:lnTo>
                    <a:pt x="68356" y="79943"/>
                  </a:lnTo>
                  <a:cubicBezTo>
                    <a:pt x="68356" y="82220"/>
                    <a:pt x="67142" y="83384"/>
                    <a:pt x="64764" y="83384"/>
                  </a:cubicBezTo>
                  <a:lnTo>
                    <a:pt x="51052" y="83384"/>
                  </a:lnTo>
                  <a:cubicBezTo>
                    <a:pt x="48775" y="83384"/>
                    <a:pt x="47612" y="82220"/>
                    <a:pt x="47612" y="79943"/>
                  </a:cubicBezTo>
                  <a:lnTo>
                    <a:pt x="47612" y="27626"/>
                  </a:lnTo>
                  <a:cubicBezTo>
                    <a:pt x="47612" y="24135"/>
                    <a:pt x="46903" y="21655"/>
                    <a:pt x="45436" y="20188"/>
                  </a:cubicBezTo>
                  <a:cubicBezTo>
                    <a:pt x="43969" y="18721"/>
                    <a:pt x="41489" y="17962"/>
                    <a:pt x="37998" y="17962"/>
                  </a:cubicBezTo>
                  <a:lnTo>
                    <a:pt x="32129" y="17962"/>
                  </a:lnTo>
                  <a:cubicBezTo>
                    <a:pt x="24590" y="17962"/>
                    <a:pt x="20846" y="22111"/>
                    <a:pt x="20846" y="30409"/>
                  </a:cubicBezTo>
                  <a:lnTo>
                    <a:pt x="20846" y="79943"/>
                  </a:lnTo>
                  <a:cubicBezTo>
                    <a:pt x="20795" y="82220"/>
                    <a:pt x="19632" y="83384"/>
                    <a:pt x="17355" y="8338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8" name="Google Shape;148;p73"/>
            <p:cNvSpPr/>
            <p:nvPr/>
          </p:nvSpPr>
          <p:spPr>
            <a:xfrm>
              <a:off x="1755215" y="2107642"/>
              <a:ext cx="68356" cy="110554"/>
            </a:xfrm>
            <a:custGeom>
              <a:rect b="b" l="l" r="r" t="t"/>
              <a:pathLst>
                <a:path extrusionOk="0" h="110554" w="68356">
                  <a:moveTo>
                    <a:pt x="30915" y="79639"/>
                  </a:moveTo>
                  <a:lnTo>
                    <a:pt x="25501" y="79639"/>
                  </a:lnTo>
                  <a:cubicBezTo>
                    <a:pt x="17102" y="79639"/>
                    <a:pt x="10777" y="77363"/>
                    <a:pt x="6476" y="72758"/>
                  </a:cubicBezTo>
                  <a:cubicBezTo>
                    <a:pt x="2176" y="68154"/>
                    <a:pt x="0" y="61576"/>
                    <a:pt x="0" y="52975"/>
                  </a:cubicBezTo>
                  <a:lnTo>
                    <a:pt x="0" y="26665"/>
                  </a:lnTo>
                  <a:cubicBezTo>
                    <a:pt x="0" y="18063"/>
                    <a:pt x="2327" y="11435"/>
                    <a:pt x="7033" y="6881"/>
                  </a:cubicBezTo>
                  <a:cubicBezTo>
                    <a:pt x="11739" y="2327"/>
                    <a:pt x="18367" y="0"/>
                    <a:pt x="26968" y="0"/>
                  </a:cubicBezTo>
                  <a:lnTo>
                    <a:pt x="64764" y="0"/>
                  </a:lnTo>
                  <a:cubicBezTo>
                    <a:pt x="67142" y="0"/>
                    <a:pt x="68356" y="1164"/>
                    <a:pt x="68356" y="3441"/>
                  </a:cubicBezTo>
                  <a:lnTo>
                    <a:pt x="68356" y="84041"/>
                  </a:lnTo>
                  <a:cubicBezTo>
                    <a:pt x="68356" y="92542"/>
                    <a:pt x="65978" y="99069"/>
                    <a:pt x="61222" y="103673"/>
                  </a:cubicBezTo>
                  <a:cubicBezTo>
                    <a:pt x="56466" y="108277"/>
                    <a:pt x="49838" y="110554"/>
                    <a:pt x="41338" y="110554"/>
                  </a:cubicBezTo>
                  <a:lnTo>
                    <a:pt x="9917" y="110554"/>
                  </a:lnTo>
                  <a:cubicBezTo>
                    <a:pt x="8602" y="110554"/>
                    <a:pt x="7741" y="110301"/>
                    <a:pt x="7235" y="109846"/>
                  </a:cubicBezTo>
                  <a:cubicBezTo>
                    <a:pt x="6729" y="109340"/>
                    <a:pt x="6476" y="108530"/>
                    <a:pt x="6476" y="107316"/>
                  </a:cubicBezTo>
                  <a:lnTo>
                    <a:pt x="6476" y="96033"/>
                  </a:lnTo>
                  <a:cubicBezTo>
                    <a:pt x="6476" y="93756"/>
                    <a:pt x="7640" y="92592"/>
                    <a:pt x="9917" y="92592"/>
                  </a:cubicBezTo>
                  <a:lnTo>
                    <a:pt x="37897" y="92592"/>
                  </a:lnTo>
                  <a:cubicBezTo>
                    <a:pt x="41388" y="92592"/>
                    <a:pt x="43868" y="91884"/>
                    <a:pt x="45335" y="90366"/>
                  </a:cubicBezTo>
                  <a:cubicBezTo>
                    <a:pt x="46802" y="88899"/>
                    <a:pt x="47561" y="86470"/>
                    <a:pt x="47561" y="83080"/>
                  </a:cubicBezTo>
                  <a:lnTo>
                    <a:pt x="47561" y="70633"/>
                  </a:lnTo>
                  <a:lnTo>
                    <a:pt x="46903" y="70633"/>
                  </a:lnTo>
                  <a:cubicBezTo>
                    <a:pt x="45689" y="73568"/>
                    <a:pt x="43564" y="75794"/>
                    <a:pt x="40528" y="77363"/>
                  </a:cubicBezTo>
                  <a:cubicBezTo>
                    <a:pt x="37543" y="78931"/>
                    <a:pt x="34305" y="79639"/>
                    <a:pt x="30915" y="79639"/>
                  </a:cubicBezTo>
                  <a:moveTo>
                    <a:pt x="47612" y="49281"/>
                  </a:moveTo>
                  <a:lnTo>
                    <a:pt x="47612" y="19834"/>
                  </a:lnTo>
                  <a:cubicBezTo>
                    <a:pt x="47612" y="18620"/>
                    <a:pt x="46954" y="18063"/>
                    <a:pt x="45639" y="18063"/>
                  </a:cubicBezTo>
                  <a:lnTo>
                    <a:pt x="30257" y="18063"/>
                  </a:lnTo>
                  <a:cubicBezTo>
                    <a:pt x="26766" y="18063"/>
                    <a:pt x="24337" y="18771"/>
                    <a:pt x="22920" y="20289"/>
                  </a:cubicBezTo>
                  <a:cubicBezTo>
                    <a:pt x="21504" y="21757"/>
                    <a:pt x="20795" y="24236"/>
                    <a:pt x="20795" y="27727"/>
                  </a:cubicBezTo>
                  <a:lnTo>
                    <a:pt x="20795" y="52064"/>
                  </a:lnTo>
                  <a:cubicBezTo>
                    <a:pt x="20795" y="55555"/>
                    <a:pt x="21504" y="57984"/>
                    <a:pt x="22920" y="59451"/>
                  </a:cubicBezTo>
                  <a:cubicBezTo>
                    <a:pt x="24337" y="60868"/>
                    <a:pt x="26766" y="61576"/>
                    <a:pt x="30257" y="61576"/>
                  </a:cubicBezTo>
                  <a:lnTo>
                    <a:pt x="36329" y="61576"/>
                  </a:lnTo>
                  <a:cubicBezTo>
                    <a:pt x="43817" y="61526"/>
                    <a:pt x="47612" y="57427"/>
                    <a:pt x="47612" y="49281"/>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49" name="Google Shape;149;p73"/>
            <p:cNvSpPr/>
            <p:nvPr/>
          </p:nvSpPr>
          <p:spPr>
            <a:xfrm>
              <a:off x="1876445" y="2085886"/>
              <a:ext cx="72252" cy="105140"/>
            </a:xfrm>
            <a:custGeom>
              <a:rect b="b" l="l" r="r" t="t"/>
              <a:pathLst>
                <a:path extrusionOk="0" h="105140" w="72252">
                  <a:moveTo>
                    <a:pt x="101" y="78375"/>
                  </a:moveTo>
                  <a:lnTo>
                    <a:pt x="101" y="75086"/>
                  </a:lnTo>
                  <a:cubicBezTo>
                    <a:pt x="101" y="72809"/>
                    <a:pt x="1214" y="71645"/>
                    <a:pt x="3542" y="71645"/>
                  </a:cubicBezTo>
                  <a:lnTo>
                    <a:pt x="17456" y="71645"/>
                  </a:lnTo>
                  <a:cubicBezTo>
                    <a:pt x="19733" y="71645"/>
                    <a:pt x="20897" y="72809"/>
                    <a:pt x="20897" y="75086"/>
                  </a:cubicBezTo>
                  <a:lnTo>
                    <a:pt x="20897" y="76401"/>
                  </a:lnTo>
                  <a:cubicBezTo>
                    <a:pt x="20897" y="80550"/>
                    <a:pt x="21706" y="83384"/>
                    <a:pt x="23376" y="84902"/>
                  </a:cubicBezTo>
                  <a:cubicBezTo>
                    <a:pt x="24995" y="86419"/>
                    <a:pt x="28031" y="87178"/>
                    <a:pt x="32382" y="87178"/>
                  </a:cubicBezTo>
                  <a:lnTo>
                    <a:pt x="40073" y="87178"/>
                  </a:lnTo>
                  <a:cubicBezTo>
                    <a:pt x="44323" y="87178"/>
                    <a:pt x="47308" y="86369"/>
                    <a:pt x="48978" y="84699"/>
                  </a:cubicBezTo>
                  <a:cubicBezTo>
                    <a:pt x="50648" y="83080"/>
                    <a:pt x="51508" y="79994"/>
                    <a:pt x="51508" y="75541"/>
                  </a:cubicBezTo>
                  <a:lnTo>
                    <a:pt x="51508" y="73568"/>
                  </a:lnTo>
                  <a:cubicBezTo>
                    <a:pt x="51508" y="70380"/>
                    <a:pt x="50243" y="68002"/>
                    <a:pt x="47662" y="66282"/>
                  </a:cubicBezTo>
                  <a:cubicBezTo>
                    <a:pt x="45082" y="64612"/>
                    <a:pt x="41894" y="63600"/>
                    <a:pt x="38099" y="63246"/>
                  </a:cubicBezTo>
                  <a:cubicBezTo>
                    <a:pt x="34254" y="62943"/>
                    <a:pt x="30156" y="62285"/>
                    <a:pt x="25754" y="61374"/>
                  </a:cubicBezTo>
                  <a:cubicBezTo>
                    <a:pt x="21352" y="60463"/>
                    <a:pt x="17254" y="59249"/>
                    <a:pt x="13408" y="57782"/>
                  </a:cubicBezTo>
                  <a:cubicBezTo>
                    <a:pt x="9614" y="56314"/>
                    <a:pt x="6426" y="53430"/>
                    <a:pt x="3845" y="49130"/>
                  </a:cubicBezTo>
                  <a:cubicBezTo>
                    <a:pt x="1265" y="44829"/>
                    <a:pt x="0" y="39314"/>
                    <a:pt x="0" y="32534"/>
                  </a:cubicBezTo>
                  <a:lnTo>
                    <a:pt x="0" y="26816"/>
                  </a:lnTo>
                  <a:cubicBezTo>
                    <a:pt x="0" y="18316"/>
                    <a:pt x="2378" y="11738"/>
                    <a:pt x="7185" y="7033"/>
                  </a:cubicBezTo>
                  <a:cubicBezTo>
                    <a:pt x="11992" y="2327"/>
                    <a:pt x="18620" y="0"/>
                    <a:pt x="27120" y="0"/>
                  </a:cubicBezTo>
                  <a:lnTo>
                    <a:pt x="43463" y="0"/>
                  </a:lnTo>
                  <a:cubicBezTo>
                    <a:pt x="52064" y="0"/>
                    <a:pt x="58794" y="2327"/>
                    <a:pt x="63600" y="7033"/>
                  </a:cubicBezTo>
                  <a:cubicBezTo>
                    <a:pt x="68407" y="11738"/>
                    <a:pt x="70785" y="18316"/>
                    <a:pt x="70785" y="26816"/>
                  </a:cubicBezTo>
                  <a:lnTo>
                    <a:pt x="70785" y="29903"/>
                  </a:lnTo>
                  <a:cubicBezTo>
                    <a:pt x="70785" y="32180"/>
                    <a:pt x="69621" y="33343"/>
                    <a:pt x="67345" y="33343"/>
                  </a:cubicBezTo>
                  <a:lnTo>
                    <a:pt x="53430" y="33343"/>
                  </a:lnTo>
                  <a:cubicBezTo>
                    <a:pt x="51154" y="33343"/>
                    <a:pt x="49990" y="32180"/>
                    <a:pt x="49990" y="29903"/>
                  </a:cubicBezTo>
                  <a:lnTo>
                    <a:pt x="49990" y="28941"/>
                  </a:lnTo>
                  <a:cubicBezTo>
                    <a:pt x="49990" y="24691"/>
                    <a:pt x="49180" y="21807"/>
                    <a:pt x="47561" y="20289"/>
                  </a:cubicBezTo>
                  <a:cubicBezTo>
                    <a:pt x="45942" y="18771"/>
                    <a:pt x="42906" y="18013"/>
                    <a:pt x="38555" y="18013"/>
                  </a:cubicBezTo>
                  <a:lnTo>
                    <a:pt x="32180" y="18013"/>
                  </a:lnTo>
                  <a:cubicBezTo>
                    <a:pt x="27727" y="18013"/>
                    <a:pt x="24691" y="18873"/>
                    <a:pt x="23123" y="20542"/>
                  </a:cubicBezTo>
                  <a:cubicBezTo>
                    <a:pt x="21554" y="22263"/>
                    <a:pt x="20745" y="25551"/>
                    <a:pt x="20745" y="30409"/>
                  </a:cubicBezTo>
                  <a:lnTo>
                    <a:pt x="20745" y="33495"/>
                  </a:lnTo>
                  <a:cubicBezTo>
                    <a:pt x="20745" y="38605"/>
                    <a:pt x="25197" y="41591"/>
                    <a:pt x="34153" y="42350"/>
                  </a:cubicBezTo>
                  <a:cubicBezTo>
                    <a:pt x="43412" y="43109"/>
                    <a:pt x="51660" y="44981"/>
                    <a:pt x="58844" y="47915"/>
                  </a:cubicBezTo>
                  <a:cubicBezTo>
                    <a:pt x="62639" y="49534"/>
                    <a:pt x="65827" y="52469"/>
                    <a:pt x="68407" y="56669"/>
                  </a:cubicBezTo>
                  <a:cubicBezTo>
                    <a:pt x="70987" y="60868"/>
                    <a:pt x="72252" y="66231"/>
                    <a:pt x="72252" y="72758"/>
                  </a:cubicBezTo>
                  <a:lnTo>
                    <a:pt x="72252" y="78324"/>
                  </a:lnTo>
                  <a:cubicBezTo>
                    <a:pt x="72252" y="86824"/>
                    <a:pt x="69874" y="93402"/>
                    <a:pt x="65068" y="98107"/>
                  </a:cubicBezTo>
                  <a:cubicBezTo>
                    <a:pt x="60261" y="102813"/>
                    <a:pt x="53633" y="105140"/>
                    <a:pt x="45133" y="105140"/>
                  </a:cubicBezTo>
                  <a:lnTo>
                    <a:pt x="27322" y="105140"/>
                  </a:lnTo>
                  <a:cubicBezTo>
                    <a:pt x="18822" y="105140"/>
                    <a:pt x="12194" y="102813"/>
                    <a:pt x="7387" y="98107"/>
                  </a:cubicBezTo>
                  <a:cubicBezTo>
                    <a:pt x="2530" y="93452"/>
                    <a:pt x="101" y="86875"/>
                    <a:pt x="101" y="78375"/>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0" name="Google Shape;150;p73"/>
            <p:cNvSpPr/>
            <p:nvPr/>
          </p:nvSpPr>
          <p:spPr>
            <a:xfrm>
              <a:off x="1964079" y="2107592"/>
              <a:ext cx="54796" cy="83434"/>
            </a:xfrm>
            <a:custGeom>
              <a:rect b="b" l="l" r="r" t="t"/>
              <a:pathLst>
                <a:path extrusionOk="0" h="83434" w="54796">
                  <a:moveTo>
                    <a:pt x="54746" y="68913"/>
                  </a:moveTo>
                  <a:lnTo>
                    <a:pt x="54746" y="80196"/>
                  </a:lnTo>
                  <a:cubicBezTo>
                    <a:pt x="54746" y="81410"/>
                    <a:pt x="54493" y="82220"/>
                    <a:pt x="54037" y="82726"/>
                  </a:cubicBezTo>
                  <a:cubicBezTo>
                    <a:pt x="53532" y="83232"/>
                    <a:pt x="52621" y="83434"/>
                    <a:pt x="51356" y="83434"/>
                  </a:cubicBez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51356" y="0"/>
                  </a:lnTo>
                  <a:cubicBezTo>
                    <a:pt x="53633" y="0"/>
                    <a:pt x="54797" y="1164"/>
                    <a:pt x="54797" y="3441"/>
                  </a:cubicBezTo>
                  <a:lnTo>
                    <a:pt x="54797" y="14724"/>
                  </a:lnTo>
                  <a:cubicBezTo>
                    <a:pt x="54797" y="15938"/>
                    <a:pt x="54543" y="16748"/>
                    <a:pt x="54088" y="17254"/>
                  </a:cubicBezTo>
                  <a:cubicBezTo>
                    <a:pt x="53582" y="17760"/>
                    <a:pt x="52671" y="17962"/>
                    <a:pt x="51406" y="17962"/>
                  </a:cubicBezTo>
                  <a:lnTo>
                    <a:pt x="30308" y="17962"/>
                  </a:lnTo>
                  <a:cubicBezTo>
                    <a:pt x="26918" y="17962"/>
                    <a:pt x="24489" y="18670"/>
                    <a:pt x="23022" y="20188"/>
                  </a:cubicBezTo>
                  <a:cubicBezTo>
                    <a:pt x="21554" y="21655"/>
                    <a:pt x="20795" y="24135"/>
                    <a:pt x="20795" y="27626"/>
                  </a:cubicBezTo>
                  <a:lnTo>
                    <a:pt x="20795" y="55758"/>
                  </a:lnTo>
                  <a:cubicBezTo>
                    <a:pt x="20795" y="59249"/>
                    <a:pt x="21504" y="61728"/>
                    <a:pt x="23022" y="63196"/>
                  </a:cubicBezTo>
                  <a:cubicBezTo>
                    <a:pt x="24489" y="64663"/>
                    <a:pt x="26918" y="65422"/>
                    <a:pt x="30308" y="65422"/>
                  </a:cubicBezTo>
                  <a:lnTo>
                    <a:pt x="51406" y="65422"/>
                  </a:lnTo>
                  <a:cubicBezTo>
                    <a:pt x="53582" y="65472"/>
                    <a:pt x="54746" y="66636"/>
                    <a:pt x="54746" y="68913"/>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1" name="Google Shape;151;p73"/>
            <p:cNvSpPr/>
            <p:nvPr/>
          </p:nvSpPr>
          <p:spPr>
            <a:xfrm>
              <a:off x="2032840" y="2076120"/>
              <a:ext cx="68407" cy="114956"/>
            </a:xfrm>
            <a:custGeom>
              <a:rect b="b" l="l" r="r" t="t"/>
              <a:pathLst>
                <a:path extrusionOk="0" h="114956" w="68407">
                  <a:moveTo>
                    <a:pt x="17355" y="114956"/>
                  </a:moveTo>
                  <a:lnTo>
                    <a:pt x="3441" y="114956"/>
                  </a:lnTo>
                  <a:cubicBezTo>
                    <a:pt x="1164" y="114956"/>
                    <a:pt x="0" y="113792"/>
                    <a:pt x="0" y="111515"/>
                  </a:cubicBezTo>
                  <a:lnTo>
                    <a:pt x="0" y="3441"/>
                  </a:lnTo>
                  <a:cubicBezTo>
                    <a:pt x="0" y="1164"/>
                    <a:pt x="1164" y="0"/>
                    <a:pt x="3441" y="0"/>
                  </a:cubicBezTo>
                  <a:lnTo>
                    <a:pt x="17355" y="0"/>
                  </a:lnTo>
                  <a:cubicBezTo>
                    <a:pt x="19632" y="0"/>
                    <a:pt x="20795" y="1164"/>
                    <a:pt x="20795" y="3441"/>
                  </a:cubicBezTo>
                  <a:lnTo>
                    <a:pt x="20795" y="40376"/>
                  </a:lnTo>
                  <a:lnTo>
                    <a:pt x="21453" y="40376"/>
                  </a:lnTo>
                  <a:cubicBezTo>
                    <a:pt x="23831" y="34507"/>
                    <a:pt x="29195" y="31522"/>
                    <a:pt x="37492" y="31522"/>
                  </a:cubicBezTo>
                  <a:lnTo>
                    <a:pt x="42754" y="31522"/>
                  </a:lnTo>
                  <a:cubicBezTo>
                    <a:pt x="59856" y="31522"/>
                    <a:pt x="68407" y="40427"/>
                    <a:pt x="68407" y="58186"/>
                  </a:cubicBezTo>
                  <a:lnTo>
                    <a:pt x="68407" y="111465"/>
                  </a:lnTo>
                  <a:cubicBezTo>
                    <a:pt x="68407" y="113742"/>
                    <a:pt x="67193" y="114906"/>
                    <a:pt x="64815" y="114906"/>
                  </a:cubicBezTo>
                  <a:lnTo>
                    <a:pt x="51103" y="114906"/>
                  </a:lnTo>
                  <a:cubicBezTo>
                    <a:pt x="48826" y="114906"/>
                    <a:pt x="47662" y="113742"/>
                    <a:pt x="47662" y="111465"/>
                  </a:cubicBezTo>
                  <a:lnTo>
                    <a:pt x="47662" y="59198"/>
                  </a:lnTo>
                  <a:cubicBezTo>
                    <a:pt x="47662" y="55707"/>
                    <a:pt x="46954" y="53228"/>
                    <a:pt x="45487" y="51761"/>
                  </a:cubicBezTo>
                  <a:cubicBezTo>
                    <a:pt x="44019" y="50293"/>
                    <a:pt x="41540" y="49534"/>
                    <a:pt x="38049" y="49534"/>
                  </a:cubicBezTo>
                  <a:lnTo>
                    <a:pt x="32180" y="49534"/>
                  </a:lnTo>
                  <a:cubicBezTo>
                    <a:pt x="24641" y="49534"/>
                    <a:pt x="20897" y="53683"/>
                    <a:pt x="20897" y="61981"/>
                  </a:cubicBezTo>
                  <a:lnTo>
                    <a:pt x="20897" y="111515"/>
                  </a:lnTo>
                  <a:cubicBezTo>
                    <a:pt x="20795" y="113792"/>
                    <a:pt x="19632"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2" name="Google Shape;152;p73"/>
            <p:cNvSpPr/>
            <p:nvPr/>
          </p:nvSpPr>
          <p:spPr>
            <a:xfrm>
              <a:off x="2116730" y="2107642"/>
              <a:ext cx="68508" cy="83434"/>
            </a:xfrm>
            <a:custGeom>
              <a:rect b="b" l="l" r="r" t="t"/>
              <a:pathLst>
                <a:path extrusionOk="0" h="83434" w="68508">
                  <a:moveTo>
                    <a:pt x="41540" y="83434"/>
                  </a:moveTo>
                  <a:lnTo>
                    <a:pt x="26968" y="83434"/>
                  </a:lnTo>
                  <a:cubicBezTo>
                    <a:pt x="18367" y="83434"/>
                    <a:pt x="11739" y="81157"/>
                    <a:pt x="7033" y="76553"/>
                  </a:cubicBezTo>
                  <a:cubicBezTo>
                    <a:pt x="2327" y="71999"/>
                    <a:pt x="0" y="65371"/>
                    <a:pt x="0" y="56770"/>
                  </a:cubicBezTo>
                  <a:lnTo>
                    <a:pt x="0" y="26665"/>
                  </a:lnTo>
                  <a:cubicBezTo>
                    <a:pt x="0" y="18063"/>
                    <a:pt x="2327" y="11435"/>
                    <a:pt x="7033" y="6881"/>
                  </a:cubicBezTo>
                  <a:cubicBezTo>
                    <a:pt x="11739" y="2327"/>
                    <a:pt x="18367" y="0"/>
                    <a:pt x="26968" y="0"/>
                  </a:cubicBezTo>
                  <a:lnTo>
                    <a:pt x="41540" y="0"/>
                  </a:lnTo>
                  <a:cubicBezTo>
                    <a:pt x="50040" y="0"/>
                    <a:pt x="56668" y="2327"/>
                    <a:pt x="61374" y="6932"/>
                  </a:cubicBezTo>
                  <a:cubicBezTo>
                    <a:pt x="66130" y="11587"/>
                    <a:pt x="68508" y="18114"/>
                    <a:pt x="68508" y="26614"/>
                  </a:cubicBezTo>
                  <a:lnTo>
                    <a:pt x="68508" y="56719"/>
                  </a:lnTo>
                  <a:cubicBezTo>
                    <a:pt x="68508" y="65219"/>
                    <a:pt x="66130" y="71797"/>
                    <a:pt x="61374" y="76401"/>
                  </a:cubicBezTo>
                  <a:cubicBezTo>
                    <a:pt x="56668"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85" y="18569"/>
                    <a:pt x="22769" y="19986"/>
                  </a:cubicBezTo>
                  <a:cubicBezTo>
                    <a:pt x="21352" y="21402"/>
                    <a:pt x="20643" y="23831"/>
                    <a:pt x="20643" y="27322"/>
                  </a:cubicBezTo>
                  <a:lnTo>
                    <a:pt x="20643" y="56112"/>
                  </a:lnTo>
                  <a:cubicBezTo>
                    <a:pt x="20643" y="59603"/>
                    <a:pt x="21352" y="62032"/>
                    <a:pt x="22769"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3" name="Google Shape;153;p73"/>
            <p:cNvSpPr/>
            <p:nvPr/>
          </p:nvSpPr>
          <p:spPr>
            <a:xfrm>
              <a:off x="2199962" y="2107642"/>
              <a:ext cx="68558" cy="83434"/>
            </a:xfrm>
            <a:custGeom>
              <a:rect b="b" l="l" r="r" t="t"/>
              <a:pathLst>
                <a:path extrusionOk="0" h="83434" w="68558">
                  <a:moveTo>
                    <a:pt x="41540" y="83434"/>
                  </a:moveTo>
                  <a:lnTo>
                    <a:pt x="26968" y="83434"/>
                  </a:lnTo>
                  <a:cubicBezTo>
                    <a:pt x="18367" y="83434"/>
                    <a:pt x="11688" y="81157"/>
                    <a:pt x="7033" y="76553"/>
                  </a:cubicBezTo>
                  <a:cubicBezTo>
                    <a:pt x="2328" y="71999"/>
                    <a:pt x="0" y="65371"/>
                    <a:pt x="0" y="56770"/>
                  </a:cubicBezTo>
                  <a:lnTo>
                    <a:pt x="0" y="26665"/>
                  </a:lnTo>
                  <a:cubicBezTo>
                    <a:pt x="0" y="18063"/>
                    <a:pt x="2328" y="11435"/>
                    <a:pt x="7033" y="6881"/>
                  </a:cubicBezTo>
                  <a:cubicBezTo>
                    <a:pt x="11688" y="2327"/>
                    <a:pt x="18367" y="0"/>
                    <a:pt x="26968" y="0"/>
                  </a:cubicBezTo>
                  <a:lnTo>
                    <a:pt x="41540" y="0"/>
                  </a:lnTo>
                  <a:cubicBezTo>
                    <a:pt x="50040" y="0"/>
                    <a:pt x="56669" y="2327"/>
                    <a:pt x="61425" y="6932"/>
                  </a:cubicBezTo>
                  <a:cubicBezTo>
                    <a:pt x="66181" y="11587"/>
                    <a:pt x="68559" y="18114"/>
                    <a:pt x="68559" y="26614"/>
                  </a:cubicBezTo>
                  <a:lnTo>
                    <a:pt x="68559" y="56719"/>
                  </a:lnTo>
                  <a:cubicBezTo>
                    <a:pt x="68559" y="65219"/>
                    <a:pt x="66181" y="71797"/>
                    <a:pt x="61425" y="76401"/>
                  </a:cubicBezTo>
                  <a:cubicBezTo>
                    <a:pt x="56669" y="81107"/>
                    <a:pt x="50040" y="83434"/>
                    <a:pt x="41540" y="83434"/>
                  </a:cubicBezTo>
                  <a:moveTo>
                    <a:pt x="30105" y="65624"/>
                  </a:moveTo>
                  <a:lnTo>
                    <a:pt x="38454" y="65624"/>
                  </a:lnTo>
                  <a:cubicBezTo>
                    <a:pt x="41945" y="65624"/>
                    <a:pt x="44424" y="64916"/>
                    <a:pt x="45891" y="63499"/>
                  </a:cubicBezTo>
                  <a:cubicBezTo>
                    <a:pt x="47359" y="62082"/>
                    <a:pt x="48118" y="59654"/>
                    <a:pt x="48118" y="56163"/>
                  </a:cubicBezTo>
                  <a:lnTo>
                    <a:pt x="48118" y="27322"/>
                  </a:lnTo>
                  <a:cubicBezTo>
                    <a:pt x="48118" y="23831"/>
                    <a:pt x="47409" y="21402"/>
                    <a:pt x="45891" y="19986"/>
                  </a:cubicBezTo>
                  <a:cubicBezTo>
                    <a:pt x="44424" y="18569"/>
                    <a:pt x="41945" y="17861"/>
                    <a:pt x="38454" y="17861"/>
                  </a:cubicBezTo>
                  <a:lnTo>
                    <a:pt x="30105" y="17861"/>
                  </a:lnTo>
                  <a:cubicBezTo>
                    <a:pt x="26614" y="17861"/>
                    <a:pt x="24135" y="18569"/>
                    <a:pt x="22718" y="19986"/>
                  </a:cubicBezTo>
                  <a:cubicBezTo>
                    <a:pt x="21301" y="21402"/>
                    <a:pt x="20593" y="23831"/>
                    <a:pt x="20593" y="27322"/>
                  </a:cubicBezTo>
                  <a:lnTo>
                    <a:pt x="20593" y="56112"/>
                  </a:lnTo>
                  <a:cubicBezTo>
                    <a:pt x="20593" y="59603"/>
                    <a:pt x="21301" y="62032"/>
                    <a:pt x="22718" y="63448"/>
                  </a:cubicBezTo>
                  <a:cubicBezTo>
                    <a:pt x="24135" y="64916"/>
                    <a:pt x="26614" y="65624"/>
                    <a:pt x="30105" y="65624"/>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54" name="Google Shape;154;p73"/>
            <p:cNvSpPr/>
            <p:nvPr/>
          </p:nvSpPr>
          <p:spPr>
            <a:xfrm>
              <a:off x="2285622" y="2076120"/>
              <a:ext cx="20795" cy="114956"/>
            </a:xfrm>
            <a:custGeom>
              <a:rect b="b" l="l" r="r" t="t"/>
              <a:pathLst>
                <a:path extrusionOk="0" h="114956" w="20795">
                  <a:moveTo>
                    <a:pt x="17355" y="114956"/>
                  </a:moveTo>
                  <a:lnTo>
                    <a:pt x="3441" y="114956"/>
                  </a:lnTo>
                  <a:cubicBezTo>
                    <a:pt x="1164" y="114956"/>
                    <a:pt x="0" y="113792"/>
                    <a:pt x="0" y="111515"/>
                  </a:cubicBezTo>
                  <a:lnTo>
                    <a:pt x="0" y="3441"/>
                  </a:lnTo>
                  <a:cubicBezTo>
                    <a:pt x="0" y="1164"/>
                    <a:pt x="1164" y="0"/>
                    <a:pt x="3441" y="0"/>
                  </a:cubicBezTo>
                  <a:lnTo>
                    <a:pt x="17355" y="0"/>
                  </a:lnTo>
                  <a:cubicBezTo>
                    <a:pt x="19631" y="0"/>
                    <a:pt x="20795" y="1164"/>
                    <a:pt x="20795" y="3441"/>
                  </a:cubicBezTo>
                  <a:lnTo>
                    <a:pt x="20795" y="111515"/>
                  </a:lnTo>
                  <a:cubicBezTo>
                    <a:pt x="20795" y="113792"/>
                    <a:pt x="19631" y="114956"/>
                    <a:pt x="17355" y="114956"/>
                  </a:cubicBezTo>
                </a:path>
              </a:pathLst>
            </a:custGeom>
            <a:solidFill>
              <a:srgbClr val="3338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sp>
        <p:nvSpPr>
          <p:cNvPr id="155" name="Google Shape;155;p73"/>
          <p:cNvSpPr txBox="1"/>
          <p:nvPr>
            <p:ph type="title"/>
          </p:nvPr>
        </p:nvSpPr>
        <p:spPr>
          <a:xfrm>
            <a:off x="5233225" y="2415805"/>
            <a:ext cx="3397200" cy="12006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156" name="Google Shape;156;p73"/>
          <p:cNvSpPr txBox="1"/>
          <p:nvPr>
            <p:ph idx="1" type="subTitle"/>
          </p:nvPr>
        </p:nvSpPr>
        <p:spPr>
          <a:xfrm>
            <a:off x="5233225" y="1219588"/>
            <a:ext cx="3397200" cy="1200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9pPr>
          </a:lstStyle>
          <a:p/>
        </p:txBody>
      </p:sp>
      <p:sp>
        <p:nvSpPr>
          <p:cNvPr id="157" name="Google Shape;157;p73"/>
          <p:cNvSpPr txBox="1"/>
          <p:nvPr>
            <p:ph idx="2" type="title"/>
          </p:nvPr>
        </p:nvSpPr>
        <p:spPr>
          <a:xfrm>
            <a:off x="5233225" y="3616187"/>
            <a:ext cx="3397200" cy="9831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0C0C0C"/>
              </a:buClr>
              <a:buSzPts val="1000"/>
              <a:buFont typeface="Open Sans SemiBold"/>
              <a:buNone/>
              <a:defRPr b="0" i="0" sz="1000" u="none" cap="none" strike="noStrike">
                <a:solidFill>
                  <a:srgbClr val="0C0C0C"/>
                </a:solidFill>
                <a:latin typeface="Open Sans SemiBold"/>
                <a:ea typeface="Open Sans SemiBold"/>
                <a:cs typeface="Open Sans SemiBold"/>
                <a:sym typeface="Open Sans SemiBold"/>
              </a:defRPr>
            </a:lvl1pPr>
            <a:lvl2pPr lvl="1"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2pPr>
            <a:lvl3pPr lvl="2"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3pPr>
            <a:lvl4pPr lvl="3"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4pPr>
            <a:lvl5pPr lvl="4"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5pPr>
            <a:lvl6pPr lvl="5"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6pPr>
            <a:lvl7pPr lvl="6"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7pPr>
            <a:lvl8pPr lvl="7"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8pPr>
            <a:lvl9pPr lvl="8"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1 1">
  <p:cSld name="BLANK_1_1_1_3_1">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74"/>
          <p:cNvSpPr txBox="1"/>
          <p:nvPr>
            <p:ph type="title"/>
          </p:nvPr>
        </p:nvSpPr>
        <p:spPr>
          <a:xfrm>
            <a:off x="71985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160" name="Google Shape;160;p74"/>
          <p:cNvSpPr txBox="1"/>
          <p:nvPr>
            <p:ph idx="2"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161" name="Google Shape;161;p74"/>
          <p:cNvSpPr txBox="1"/>
          <p:nvPr>
            <p:ph idx="1" type="body"/>
          </p:nvPr>
        </p:nvSpPr>
        <p:spPr>
          <a:xfrm>
            <a:off x="720000" y="2067850"/>
            <a:ext cx="3693600" cy="25695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
        <p:nvSpPr>
          <p:cNvPr id="162" name="Google Shape;162;p74"/>
          <p:cNvSpPr txBox="1"/>
          <p:nvPr>
            <p:ph idx="3" type="subTitle"/>
          </p:nvPr>
        </p:nvSpPr>
        <p:spPr>
          <a:xfrm>
            <a:off x="719849" y="1388875"/>
            <a:ext cx="3693600" cy="600300"/>
          </a:xfrm>
          <a:prstGeom prst="rect">
            <a:avLst/>
          </a:prstGeom>
          <a:noFill/>
          <a:ln>
            <a:noFill/>
          </a:ln>
        </p:spPr>
        <p:txBody>
          <a:bodyPr anchorCtr="0" anchor="b" bIns="45725" lIns="45725" spcFirstLastPara="1" rIns="45725" wrap="square" tIns="45725">
            <a:noAutofit/>
          </a:bodyPr>
          <a:lstStyle>
            <a:lvl1pPr lvl="0" marR="0" rtl="0" algn="l">
              <a:lnSpc>
                <a:spcPct val="100000"/>
              </a:lnSpc>
              <a:spcBef>
                <a:spcPts val="0"/>
              </a:spcBef>
              <a:spcAft>
                <a:spcPts val="0"/>
              </a:spcAft>
              <a:buClr>
                <a:srgbClr val="000000"/>
              </a:buClr>
              <a:buSzPts val="1500"/>
              <a:buFont typeface="Arial"/>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163" name="Google Shape;163;p74"/>
          <p:cNvSpPr txBox="1"/>
          <p:nvPr>
            <p:ph idx="4" type="body"/>
          </p:nvPr>
        </p:nvSpPr>
        <p:spPr>
          <a:xfrm>
            <a:off x="4731599" y="2067850"/>
            <a:ext cx="3693600" cy="25695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
        <p:nvSpPr>
          <p:cNvPr id="164" name="Google Shape;164;p74"/>
          <p:cNvSpPr txBox="1"/>
          <p:nvPr>
            <p:ph idx="5" type="subTitle"/>
          </p:nvPr>
        </p:nvSpPr>
        <p:spPr>
          <a:xfrm>
            <a:off x="4731550" y="1388875"/>
            <a:ext cx="3693600" cy="600300"/>
          </a:xfrm>
          <a:prstGeom prst="rect">
            <a:avLst/>
          </a:prstGeom>
          <a:noFill/>
          <a:ln>
            <a:noFill/>
          </a:ln>
        </p:spPr>
        <p:txBody>
          <a:bodyPr anchorCtr="0" anchor="b" bIns="45725" lIns="45725" spcFirstLastPara="1" rIns="45725" wrap="square" tIns="45725">
            <a:noAutofit/>
          </a:bodyPr>
          <a:lstStyle>
            <a:lvl1pPr lvl="0" marR="0" rtl="0" algn="l">
              <a:lnSpc>
                <a:spcPct val="100000"/>
              </a:lnSpc>
              <a:spcBef>
                <a:spcPts val="0"/>
              </a:spcBef>
              <a:spcAft>
                <a:spcPts val="0"/>
              </a:spcAft>
              <a:buClr>
                <a:srgbClr val="000000"/>
              </a:buClr>
              <a:buSzPts val="1500"/>
              <a:buFont typeface="Arial"/>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1">
  <p:cSld name="BLANK_1_1_1_3">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75"/>
          <p:cNvSpPr txBox="1"/>
          <p:nvPr>
            <p:ph type="title"/>
          </p:nvPr>
        </p:nvSpPr>
        <p:spPr>
          <a:xfrm>
            <a:off x="720000" y="1444950"/>
            <a:ext cx="7687200" cy="3410700"/>
          </a:xfrm>
          <a:prstGeom prst="rect">
            <a:avLst/>
          </a:prstGeom>
          <a:noFill/>
          <a:ln>
            <a:noFill/>
          </a:ln>
        </p:spPr>
        <p:txBody>
          <a:bodyPr anchorCtr="0" anchor="t" bIns="45700" lIns="91425" spcFirstLastPara="1" rIns="91425" wrap="square" tIns="45700">
            <a:noAutofit/>
          </a:bodyPr>
          <a:lstStyle>
            <a:lvl1pPr lvl="0"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1pPr>
            <a:lvl2pPr lvl="1"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2pPr>
            <a:lvl3pPr lvl="2"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3pPr>
            <a:lvl4pPr lvl="3"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4pPr>
            <a:lvl5pPr lvl="4"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5pPr>
            <a:lvl6pPr lvl="5"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6pPr>
            <a:lvl7pPr lvl="6"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7pPr>
            <a:lvl8pPr lvl="7"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8pPr>
            <a:lvl9pPr lvl="8" marR="0" rtl="0" algn="just">
              <a:lnSpc>
                <a:spcPct val="115000"/>
              </a:lnSpc>
              <a:spcBef>
                <a:spcPts val="0"/>
              </a:spcBef>
              <a:spcAft>
                <a:spcPts val="0"/>
              </a:spcAft>
              <a:buClr>
                <a:srgbClr val="434343"/>
              </a:buClr>
              <a:buSzPts val="1600"/>
              <a:buFont typeface="Open Sans"/>
              <a:buNone/>
              <a:defRPr b="0" i="0" sz="1600" u="none" cap="none" strike="noStrike">
                <a:solidFill>
                  <a:srgbClr val="434343"/>
                </a:solidFill>
                <a:latin typeface="Open Sans"/>
                <a:ea typeface="Open Sans"/>
                <a:cs typeface="Open Sans"/>
                <a:sym typeface="Open Sans"/>
              </a:defRPr>
            </a:lvl9pPr>
          </a:lstStyle>
          <a:p/>
        </p:txBody>
      </p:sp>
      <p:sp>
        <p:nvSpPr>
          <p:cNvPr id="167" name="Google Shape;167;p75"/>
          <p:cNvSpPr txBox="1"/>
          <p:nvPr>
            <p:ph idx="2"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168" name="Google Shape;168;p75"/>
          <p:cNvSpPr txBox="1"/>
          <p:nvPr>
            <p:ph idx="3"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p:cSld name="BLANK_1_1_1_4">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76"/>
          <p:cNvSpPr/>
          <p:nvPr/>
        </p:nvSpPr>
        <p:spPr>
          <a:xfrm>
            <a:off x="332700" y="1308678"/>
            <a:ext cx="2871300" cy="458400"/>
          </a:xfrm>
          <a:prstGeom prst="chevron">
            <a:avLst>
              <a:gd fmla="val 31257" name="adj"/>
            </a:avLst>
          </a:prstGeom>
          <a:solidFill>
            <a:srgbClr val="CCCCC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171" name="Google Shape;171;p76"/>
          <p:cNvSpPr/>
          <p:nvPr/>
        </p:nvSpPr>
        <p:spPr>
          <a:xfrm>
            <a:off x="3146923" y="1308113"/>
            <a:ext cx="2871300" cy="458400"/>
          </a:xfrm>
          <a:prstGeom prst="chevron">
            <a:avLst>
              <a:gd fmla="val 31257" name="adj"/>
            </a:avLst>
          </a:prstGeom>
          <a:solidFill>
            <a:srgbClr val="999999"/>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172" name="Google Shape;172;p76"/>
          <p:cNvSpPr/>
          <p:nvPr/>
        </p:nvSpPr>
        <p:spPr>
          <a:xfrm>
            <a:off x="5994289" y="1308113"/>
            <a:ext cx="2871300" cy="458400"/>
          </a:xfrm>
          <a:prstGeom prst="chevron">
            <a:avLst>
              <a:gd fmla="val 31257" name="adj"/>
            </a:avLst>
          </a:prstGeom>
          <a:solidFill>
            <a:srgbClr val="666666"/>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173" name="Google Shape;173;p76"/>
          <p:cNvSpPr txBox="1"/>
          <p:nvPr>
            <p:ph type="title"/>
          </p:nvPr>
        </p:nvSpPr>
        <p:spPr>
          <a:xfrm>
            <a:off x="570150" y="1846388"/>
            <a:ext cx="2365800" cy="1125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174" name="Google Shape;174;p76"/>
          <p:cNvSpPr txBox="1"/>
          <p:nvPr>
            <p:ph idx="2" type="title"/>
          </p:nvPr>
        </p:nvSpPr>
        <p:spPr>
          <a:xfrm>
            <a:off x="3402825" y="1875288"/>
            <a:ext cx="2418600" cy="109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175" name="Google Shape;175;p76"/>
          <p:cNvSpPr txBox="1"/>
          <p:nvPr>
            <p:ph idx="3" type="title"/>
          </p:nvPr>
        </p:nvSpPr>
        <p:spPr>
          <a:xfrm>
            <a:off x="6176938" y="1875288"/>
            <a:ext cx="2502300" cy="109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176" name="Google Shape;176;p76"/>
          <p:cNvSpPr txBox="1"/>
          <p:nvPr>
            <p:ph idx="4" type="title"/>
          </p:nvPr>
        </p:nvSpPr>
        <p:spPr>
          <a:xfrm>
            <a:off x="545137" y="1338788"/>
            <a:ext cx="2365800" cy="36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9pPr>
          </a:lstStyle>
          <a:p/>
        </p:txBody>
      </p:sp>
      <p:sp>
        <p:nvSpPr>
          <p:cNvPr descr="123" id="177" name="Google Shape;177;p76" title="12"/>
          <p:cNvSpPr txBox="1"/>
          <p:nvPr>
            <p:ph idx="5" type="title"/>
          </p:nvPr>
        </p:nvSpPr>
        <p:spPr>
          <a:xfrm>
            <a:off x="3402825" y="1352013"/>
            <a:ext cx="2365800" cy="36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descr="123" id="178" name="Google Shape;178;p76" title="12"/>
          <p:cNvSpPr txBox="1"/>
          <p:nvPr>
            <p:ph idx="6" type="title"/>
          </p:nvPr>
        </p:nvSpPr>
        <p:spPr>
          <a:xfrm>
            <a:off x="6212700" y="1352013"/>
            <a:ext cx="2365800" cy="36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79" name="Google Shape;179;p76"/>
          <p:cNvSpPr txBox="1"/>
          <p:nvPr>
            <p:ph idx="7" type="title"/>
          </p:nvPr>
        </p:nvSpPr>
        <p:spPr>
          <a:xfrm>
            <a:off x="256500" y="227025"/>
            <a:ext cx="67032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180" name="Google Shape;180;p76"/>
          <p:cNvSpPr/>
          <p:nvPr/>
        </p:nvSpPr>
        <p:spPr>
          <a:xfrm>
            <a:off x="332700" y="3108913"/>
            <a:ext cx="4039500" cy="458400"/>
          </a:xfrm>
          <a:prstGeom prst="chevron">
            <a:avLst>
              <a:gd fmla="val 31257" name="adj"/>
            </a:avLst>
          </a:prstGeom>
          <a:solidFill>
            <a:srgbClr val="33383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181" name="Google Shape;181;p76"/>
          <p:cNvSpPr txBox="1"/>
          <p:nvPr>
            <p:ph idx="8" type="title"/>
          </p:nvPr>
        </p:nvSpPr>
        <p:spPr>
          <a:xfrm>
            <a:off x="545138" y="3676088"/>
            <a:ext cx="3630900" cy="990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descr="123" id="182" name="Google Shape;182;p76" title="12"/>
          <p:cNvSpPr txBox="1"/>
          <p:nvPr>
            <p:ph idx="9" type="title"/>
          </p:nvPr>
        </p:nvSpPr>
        <p:spPr>
          <a:xfrm>
            <a:off x="801087" y="3152813"/>
            <a:ext cx="3374700" cy="36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183" name="Google Shape;183;p76"/>
          <p:cNvSpPr/>
          <p:nvPr/>
        </p:nvSpPr>
        <p:spPr>
          <a:xfrm>
            <a:off x="4372350" y="3108913"/>
            <a:ext cx="4493400" cy="458400"/>
          </a:xfrm>
          <a:prstGeom prst="chevron">
            <a:avLst>
              <a:gd fmla="val 31257" name="adj"/>
            </a:avLst>
          </a:prstGeom>
          <a:solidFill>
            <a:srgbClr val="33383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184" name="Google Shape;184;p76"/>
          <p:cNvSpPr txBox="1"/>
          <p:nvPr>
            <p:ph idx="13" type="title"/>
          </p:nvPr>
        </p:nvSpPr>
        <p:spPr>
          <a:xfrm>
            <a:off x="4447075" y="3676088"/>
            <a:ext cx="4227300" cy="990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descr="123" id="185" name="Google Shape;185;p76" title="12"/>
          <p:cNvSpPr txBox="1"/>
          <p:nvPr>
            <p:ph idx="14" type="title"/>
          </p:nvPr>
        </p:nvSpPr>
        <p:spPr>
          <a:xfrm>
            <a:off x="4593900" y="3138763"/>
            <a:ext cx="4039500" cy="36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p:cSld name="BLANK_1_1_1_4_1">
    <p:bg>
      <p:bgPr>
        <a:blipFill>
          <a:blip r:embed="rId2">
            <a:alphaModFix/>
          </a:blip>
          <a:stretch>
            <a:fillRect/>
          </a:stretch>
        </a:blipFill>
      </p:bgPr>
    </p:bg>
    <p:spTree>
      <p:nvGrpSpPr>
        <p:cNvPr id="186" name="Shape 186"/>
        <p:cNvGrpSpPr/>
        <p:nvPr/>
      </p:nvGrpSpPr>
      <p:grpSpPr>
        <a:xfrm>
          <a:off x="0" y="0"/>
          <a:ext cx="0" cy="0"/>
          <a:chOff x="0" y="0"/>
          <a:chExt cx="0" cy="0"/>
        </a:xfrm>
      </p:grpSpPr>
      <p:sp>
        <p:nvSpPr>
          <p:cNvPr id="187" name="Google Shape;187;p77"/>
          <p:cNvSpPr/>
          <p:nvPr/>
        </p:nvSpPr>
        <p:spPr>
          <a:xfrm>
            <a:off x="0" y="0"/>
            <a:ext cx="9144000" cy="25542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p77"/>
          <p:cNvSpPr/>
          <p:nvPr/>
        </p:nvSpPr>
        <p:spPr>
          <a:xfrm>
            <a:off x="3425519" y="264174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9" name="Google Shape;189;p77"/>
          <p:cNvSpPr/>
          <p:nvPr/>
        </p:nvSpPr>
        <p:spPr>
          <a:xfrm>
            <a:off x="4815147" y="264174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0" name="Google Shape;190;p77"/>
          <p:cNvSpPr/>
          <p:nvPr/>
        </p:nvSpPr>
        <p:spPr>
          <a:xfrm>
            <a:off x="6319075" y="264174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1" name="Google Shape;191;p77"/>
          <p:cNvSpPr/>
          <p:nvPr/>
        </p:nvSpPr>
        <p:spPr>
          <a:xfrm>
            <a:off x="7632503" y="264738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2" name="Google Shape;192;p77"/>
          <p:cNvSpPr txBox="1"/>
          <p:nvPr>
            <p:ph type="title"/>
          </p:nvPr>
        </p:nvSpPr>
        <p:spPr>
          <a:xfrm>
            <a:off x="4192975" y="579200"/>
            <a:ext cx="4479000" cy="977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193" name="Google Shape;193;p77"/>
          <p:cNvSpPr txBox="1"/>
          <p:nvPr>
            <p:ph idx="1" type="subTitle"/>
          </p:nvPr>
        </p:nvSpPr>
        <p:spPr>
          <a:xfrm>
            <a:off x="4192975" y="1647800"/>
            <a:ext cx="4399200" cy="744000"/>
          </a:xfrm>
          <a:prstGeom prst="rect">
            <a:avLst/>
          </a:prstGeom>
          <a:noFill/>
          <a:ln>
            <a:noFill/>
          </a:ln>
        </p:spPr>
        <p:txBody>
          <a:bodyPr anchorCtr="0" anchor="t" bIns="91425" lIns="91425" spcFirstLastPara="1" rIns="91425" wrap="square" tIns="91425">
            <a:noAutofit/>
          </a:bodyPr>
          <a:lstStyle>
            <a:lvl1pPr lvl="0"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1pPr>
            <a:lvl2pPr lvl="1"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lvl="2"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lvl="3"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l">
              <a:lnSpc>
                <a:spcPct val="15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194" name="Google Shape;194;p77"/>
          <p:cNvSpPr/>
          <p:nvPr/>
        </p:nvSpPr>
        <p:spPr>
          <a:xfrm>
            <a:off x="643044" y="264739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5" name="Google Shape;195;p77"/>
          <p:cNvSpPr/>
          <p:nvPr/>
        </p:nvSpPr>
        <p:spPr>
          <a:xfrm>
            <a:off x="2032672" y="2647398"/>
            <a:ext cx="863700" cy="8637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96" name="Google Shape;196;p77"/>
          <p:cNvPicPr preferRelativeResize="0"/>
          <p:nvPr/>
        </p:nvPicPr>
        <p:blipFill rotWithShape="1">
          <a:blip r:embed="rId3">
            <a:alphaModFix/>
          </a:blip>
          <a:srcRect b="0" l="0" r="0" t="0"/>
          <a:stretch/>
        </p:blipFill>
        <p:spPr>
          <a:xfrm>
            <a:off x="266900" y="428650"/>
            <a:ext cx="3655200" cy="1863000"/>
          </a:xfrm>
          <a:prstGeom prst="rect">
            <a:avLst/>
          </a:prstGeom>
          <a:noFill/>
          <a:ln>
            <a:noFill/>
          </a:ln>
        </p:spPr>
      </p:pic>
      <p:sp>
        <p:nvSpPr>
          <p:cNvPr id="197" name="Google Shape;197;p77"/>
          <p:cNvSpPr txBox="1"/>
          <p:nvPr>
            <p:ph idx="2" type="title"/>
          </p:nvPr>
        </p:nvSpPr>
        <p:spPr>
          <a:xfrm>
            <a:off x="465525" y="420818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198" name="Google Shape;198;p77"/>
          <p:cNvSpPr txBox="1"/>
          <p:nvPr>
            <p:ph idx="3" type="title"/>
          </p:nvPr>
        </p:nvSpPr>
        <p:spPr>
          <a:xfrm>
            <a:off x="465525" y="363136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199" name="Google Shape;199;p77"/>
          <p:cNvSpPr txBox="1"/>
          <p:nvPr>
            <p:ph idx="4" type="title"/>
          </p:nvPr>
        </p:nvSpPr>
        <p:spPr>
          <a:xfrm>
            <a:off x="1813150" y="421937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00" name="Google Shape;200;p77"/>
          <p:cNvSpPr txBox="1"/>
          <p:nvPr>
            <p:ph idx="5" type="title"/>
          </p:nvPr>
        </p:nvSpPr>
        <p:spPr>
          <a:xfrm>
            <a:off x="1813150" y="364255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01" name="Google Shape;201;p77"/>
          <p:cNvSpPr txBox="1"/>
          <p:nvPr>
            <p:ph idx="6" type="title"/>
          </p:nvPr>
        </p:nvSpPr>
        <p:spPr>
          <a:xfrm>
            <a:off x="3284913" y="420818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02" name="Google Shape;202;p77"/>
          <p:cNvSpPr txBox="1"/>
          <p:nvPr>
            <p:ph idx="7" type="title"/>
          </p:nvPr>
        </p:nvSpPr>
        <p:spPr>
          <a:xfrm>
            <a:off x="3284913" y="363136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03" name="Google Shape;203;p77"/>
          <p:cNvSpPr txBox="1"/>
          <p:nvPr>
            <p:ph idx="8" type="title"/>
          </p:nvPr>
        </p:nvSpPr>
        <p:spPr>
          <a:xfrm>
            <a:off x="4632538" y="421937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04" name="Google Shape;204;p77"/>
          <p:cNvSpPr txBox="1"/>
          <p:nvPr>
            <p:ph idx="9" type="title"/>
          </p:nvPr>
        </p:nvSpPr>
        <p:spPr>
          <a:xfrm>
            <a:off x="4632538" y="364255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05" name="Google Shape;205;p77"/>
          <p:cNvSpPr txBox="1"/>
          <p:nvPr>
            <p:ph idx="13" type="title"/>
          </p:nvPr>
        </p:nvSpPr>
        <p:spPr>
          <a:xfrm>
            <a:off x="6018263" y="420818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06" name="Google Shape;206;p77"/>
          <p:cNvSpPr txBox="1"/>
          <p:nvPr>
            <p:ph idx="14" type="title"/>
          </p:nvPr>
        </p:nvSpPr>
        <p:spPr>
          <a:xfrm>
            <a:off x="6018263" y="363136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07" name="Google Shape;207;p77"/>
          <p:cNvSpPr txBox="1"/>
          <p:nvPr>
            <p:ph idx="15" type="title"/>
          </p:nvPr>
        </p:nvSpPr>
        <p:spPr>
          <a:xfrm>
            <a:off x="7365888" y="421937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08" name="Google Shape;208;p77"/>
          <p:cNvSpPr txBox="1"/>
          <p:nvPr>
            <p:ph idx="16" type="title"/>
          </p:nvPr>
        </p:nvSpPr>
        <p:spPr>
          <a:xfrm>
            <a:off x="7365888" y="364255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1">
  <p:cSld name="BLANK_1_1_1_4_1_1">
    <p:bg>
      <p:bgPr>
        <a:blipFill>
          <a:blip r:embed="rId2">
            <a:alphaModFix/>
          </a:blip>
          <a:stretch>
            <a:fillRect/>
          </a:stretch>
        </a:blipFill>
      </p:bgPr>
    </p:bg>
    <p:spTree>
      <p:nvGrpSpPr>
        <p:cNvPr id="209" name="Shape 209"/>
        <p:cNvGrpSpPr/>
        <p:nvPr/>
      </p:nvGrpSpPr>
      <p:grpSpPr>
        <a:xfrm>
          <a:off x="0" y="0"/>
          <a:ext cx="0" cy="0"/>
          <a:chOff x="0" y="0"/>
          <a:chExt cx="0" cy="0"/>
        </a:xfrm>
      </p:grpSpPr>
      <p:sp>
        <p:nvSpPr>
          <p:cNvPr id="210" name="Google Shape;210;p78"/>
          <p:cNvSpPr txBox="1"/>
          <p:nvPr>
            <p:ph type="title"/>
          </p:nvPr>
        </p:nvSpPr>
        <p:spPr>
          <a:xfrm>
            <a:off x="772425" y="396042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211" name="Google Shape;211;p78"/>
          <p:cNvSpPr txBox="1"/>
          <p:nvPr>
            <p:ph idx="2" type="title"/>
          </p:nvPr>
        </p:nvSpPr>
        <p:spPr>
          <a:xfrm>
            <a:off x="772425" y="326930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9pPr>
          </a:lstStyle>
          <a:p/>
        </p:txBody>
      </p:sp>
      <p:sp>
        <p:nvSpPr>
          <p:cNvPr id="212" name="Google Shape;212;p78"/>
          <p:cNvSpPr txBox="1"/>
          <p:nvPr>
            <p:ph idx="3" type="title"/>
          </p:nvPr>
        </p:nvSpPr>
        <p:spPr>
          <a:xfrm>
            <a:off x="2358488" y="39492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213" name="Google Shape;213;p78"/>
          <p:cNvSpPr txBox="1"/>
          <p:nvPr>
            <p:ph idx="4" type="title"/>
          </p:nvPr>
        </p:nvSpPr>
        <p:spPr>
          <a:xfrm>
            <a:off x="2358488" y="32581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9pPr>
          </a:lstStyle>
          <a:p/>
        </p:txBody>
      </p:sp>
      <p:sp>
        <p:nvSpPr>
          <p:cNvPr id="214" name="Google Shape;214;p78"/>
          <p:cNvSpPr txBox="1"/>
          <p:nvPr>
            <p:ph idx="5" type="title"/>
          </p:nvPr>
        </p:nvSpPr>
        <p:spPr>
          <a:xfrm>
            <a:off x="3934713" y="396042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215" name="Google Shape;215;p78"/>
          <p:cNvSpPr txBox="1"/>
          <p:nvPr>
            <p:ph idx="6" type="title"/>
          </p:nvPr>
        </p:nvSpPr>
        <p:spPr>
          <a:xfrm>
            <a:off x="3934713" y="326930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9pPr>
          </a:lstStyle>
          <a:p/>
        </p:txBody>
      </p:sp>
      <p:sp>
        <p:nvSpPr>
          <p:cNvPr id="216" name="Google Shape;216;p78"/>
          <p:cNvSpPr txBox="1"/>
          <p:nvPr>
            <p:ph idx="7" type="title"/>
          </p:nvPr>
        </p:nvSpPr>
        <p:spPr>
          <a:xfrm>
            <a:off x="5663338" y="39492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217" name="Google Shape;217;p78"/>
          <p:cNvSpPr txBox="1"/>
          <p:nvPr>
            <p:ph idx="8" type="title"/>
          </p:nvPr>
        </p:nvSpPr>
        <p:spPr>
          <a:xfrm>
            <a:off x="5663338" y="32581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9pPr>
          </a:lstStyle>
          <a:p/>
        </p:txBody>
      </p:sp>
      <p:sp>
        <p:nvSpPr>
          <p:cNvPr id="218" name="Google Shape;218;p78"/>
          <p:cNvSpPr txBox="1"/>
          <p:nvPr>
            <p:ph idx="9" type="title"/>
          </p:nvPr>
        </p:nvSpPr>
        <p:spPr>
          <a:xfrm>
            <a:off x="7010963" y="3960425"/>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219" name="Google Shape;219;p78"/>
          <p:cNvSpPr txBox="1"/>
          <p:nvPr>
            <p:ph idx="13" type="title"/>
          </p:nvPr>
        </p:nvSpPr>
        <p:spPr>
          <a:xfrm>
            <a:off x="7010963" y="3269300"/>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None/>
              <a:defRPr b="1" i="0" sz="900" u="none" cap="none" strike="noStrike">
                <a:solidFill>
                  <a:srgbClr val="434343"/>
                </a:solidFill>
                <a:latin typeface="Open Sans"/>
                <a:ea typeface="Open Sans"/>
                <a:cs typeface="Open Sans"/>
                <a:sym typeface="Open Sans"/>
              </a:defRPr>
            </a:lvl9pPr>
          </a:lstStyle>
          <a:p/>
        </p:txBody>
      </p:sp>
      <p:grpSp>
        <p:nvGrpSpPr>
          <p:cNvPr id="220" name="Google Shape;220;p78"/>
          <p:cNvGrpSpPr/>
          <p:nvPr/>
        </p:nvGrpSpPr>
        <p:grpSpPr>
          <a:xfrm>
            <a:off x="2371205" y="1656670"/>
            <a:ext cx="1303540" cy="1296751"/>
            <a:chOff x="798835" y="1137541"/>
            <a:chExt cx="2476801" cy="2463901"/>
          </a:xfrm>
        </p:grpSpPr>
        <p:sp>
          <p:nvSpPr>
            <p:cNvPr id="221" name="Google Shape;221;p78"/>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222" name="Google Shape;222;p78"/>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grpSp>
        <p:nvGrpSpPr>
          <p:cNvPr id="223" name="Google Shape;223;p78"/>
          <p:cNvGrpSpPr/>
          <p:nvPr/>
        </p:nvGrpSpPr>
        <p:grpSpPr>
          <a:xfrm>
            <a:off x="3920227" y="1656670"/>
            <a:ext cx="1303540" cy="1296751"/>
            <a:chOff x="798835" y="1137541"/>
            <a:chExt cx="2476801" cy="2463901"/>
          </a:xfrm>
        </p:grpSpPr>
        <p:sp>
          <p:nvSpPr>
            <p:cNvPr id="224" name="Google Shape;224;p78"/>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225" name="Google Shape;225;p78"/>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grpSp>
        <p:nvGrpSpPr>
          <p:cNvPr id="226" name="Google Shape;226;p78"/>
          <p:cNvGrpSpPr/>
          <p:nvPr/>
        </p:nvGrpSpPr>
        <p:grpSpPr>
          <a:xfrm>
            <a:off x="822190" y="1656670"/>
            <a:ext cx="1303540" cy="1296751"/>
            <a:chOff x="798835" y="1137541"/>
            <a:chExt cx="2476801" cy="2463901"/>
          </a:xfrm>
        </p:grpSpPr>
        <p:sp>
          <p:nvSpPr>
            <p:cNvPr id="227" name="Google Shape;227;p78"/>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228" name="Google Shape;228;p78"/>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grpSp>
        <p:nvGrpSpPr>
          <p:cNvPr id="229" name="Google Shape;229;p78"/>
          <p:cNvGrpSpPr/>
          <p:nvPr/>
        </p:nvGrpSpPr>
        <p:grpSpPr>
          <a:xfrm>
            <a:off x="5469242" y="1656670"/>
            <a:ext cx="1303540" cy="1296751"/>
            <a:chOff x="798835" y="1137541"/>
            <a:chExt cx="2476801" cy="2463901"/>
          </a:xfrm>
        </p:grpSpPr>
        <p:sp>
          <p:nvSpPr>
            <p:cNvPr id="230" name="Google Shape;230;p78"/>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231" name="Google Shape;231;p78"/>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grpSp>
        <p:nvGrpSpPr>
          <p:cNvPr id="232" name="Google Shape;232;p78"/>
          <p:cNvGrpSpPr/>
          <p:nvPr/>
        </p:nvGrpSpPr>
        <p:grpSpPr>
          <a:xfrm>
            <a:off x="7018267" y="1656670"/>
            <a:ext cx="1303540" cy="1296751"/>
            <a:chOff x="798835" y="1137541"/>
            <a:chExt cx="2476801" cy="2463901"/>
          </a:xfrm>
        </p:grpSpPr>
        <p:sp>
          <p:nvSpPr>
            <p:cNvPr id="233" name="Google Shape;233;p78"/>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234" name="Google Shape;234;p78"/>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sp>
        <p:nvSpPr>
          <p:cNvPr id="235" name="Google Shape;235;p78"/>
          <p:cNvSpPr txBox="1"/>
          <p:nvPr>
            <p:ph idx="14"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59"/>
          <p:cNvSpPr txBox="1"/>
          <p:nvPr>
            <p:ph type="title"/>
          </p:nvPr>
        </p:nvSpPr>
        <p:spPr>
          <a:xfrm>
            <a:off x="5315850" y="1550975"/>
            <a:ext cx="3441000" cy="2298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1 1">
  <p:cSld name="BLANK_1_1_1_4_1_1_1">
    <p:bg>
      <p:bgPr>
        <a:blipFill>
          <a:blip r:embed="rId2">
            <a:alphaModFix/>
          </a:blip>
          <a:stretch>
            <a:fillRect/>
          </a:stretch>
        </a:blipFill>
      </p:bgPr>
    </p:bg>
    <p:spTree>
      <p:nvGrpSpPr>
        <p:cNvPr id="236" name="Shape 236"/>
        <p:cNvGrpSpPr/>
        <p:nvPr/>
      </p:nvGrpSpPr>
      <p:grpSpPr>
        <a:xfrm>
          <a:off x="0" y="0"/>
          <a:ext cx="0" cy="0"/>
          <a:chOff x="0" y="0"/>
          <a:chExt cx="0" cy="0"/>
        </a:xfrm>
      </p:grpSpPr>
      <p:pic>
        <p:nvPicPr>
          <p:cNvPr id="237" name="Google Shape;237;p79"/>
          <p:cNvPicPr preferRelativeResize="0"/>
          <p:nvPr/>
        </p:nvPicPr>
        <p:blipFill rotWithShape="1">
          <a:blip r:embed="rId3">
            <a:alphaModFix/>
          </a:blip>
          <a:srcRect b="18856" l="0" r="0" t="0"/>
          <a:stretch/>
        </p:blipFill>
        <p:spPr>
          <a:xfrm>
            <a:off x="0" y="1144511"/>
            <a:ext cx="3508401" cy="3703324"/>
          </a:xfrm>
          <a:prstGeom prst="rect">
            <a:avLst/>
          </a:prstGeom>
          <a:noFill/>
          <a:ln>
            <a:noFill/>
          </a:ln>
        </p:spPr>
      </p:pic>
      <p:sp>
        <p:nvSpPr>
          <p:cNvPr id="238" name="Google Shape;238;p79"/>
          <p:cNvSpPr txBox="1"/>
          <p:nvPr>
            <p:ph type="title"/>
          </p:nvPr>
        </p:nvSpPr>
        <p:spPr>
          <a:xfrm>
            <a:off x="720000" y="227025"/>
            <a:ext cx="7679100" cy="6393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239" name="Google Shape;239;p79"/>
          <p:cNvSpPr txBox="1"/>
          <p:nvPr>
            <p:ph idx="2" type="title"/>
          </p:nvPr>
        </p:nvSpPr>
        <p:spPr>
          <a:xfrm>
            <a:off x="3895875" y="1396900"/>
            <a:ext cx="4503300" cy="639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2000"/>
              <a:buFont typeface="Rajdhani"/>
              <a:buNone/>
              <a:defRPr b="1" i="0" sz="2000" u="none" cap="none" strike="noStrike">
                <a:solidFill>
                  <a:srgbClr val="434343"/>
                </a:solidFill>
                <a:latin typeface="Rajdhani"/>
                <a:ea typeface="Rajdhani"/>
                <a:cs typeface="Rajdhani"/>
                <a:sym typeface="Rajdhani"/>
              </a:defRPr>
            </a:lvl9pPr>
          </a:lstStyle>
          <a:p/>
        </p:txBody>
      </p:sp>
      <p:sp>
        <p:nvSpPr>
          <p:cNvPr id="240" name="Google Shape;240;p79"/>
          <p:cNvSpPr txBox="1"/>
          <p:nvPr>
            <p:ph idx="1" type="body"/>
          </p:nvPr>
        </p:nvSpPr>
        <p:spPr>
          <a:xfrm>
            <a:off x="3895800" y="2036200"/>
            <a:ext cx="4503300" cy="28116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1 1 1">
  <p:cSld name="BLANK_1_1_1_4_1_1_1_1">
    <p:bg>
      <p:bgPr>
        <a:blipFill>
          <a:blip r:embed="rId2">
            <a:alphaModFix/>
          </a:blip>
          <a:stretch>
            <a:fillRect/>
          </a:stretch>
        </a:blipFill>
      </p:bgPr>
    </p:bg>
    <p:spTree>
      <p:nvGrpSpPr>
        <p:cNvPr id="241" name="Shape 241"/>
        <p:cNvGrpSpPr/>
        <p:nvPr/>
      </p:nvGrpSpPr>
      <p:grpSpPr>
        <a:xfrm>
          <a:off x="0" y="0"/>
          <a:ext cx="0" cy="0"/>
          <a:chOff x="0" y="0"/>
          <a:chExt cx="0" cy="0"/>
        </a:xfrm>
      </p:grpSpPr>
      <p:sp>
        <p:nvSpPr>
          <p:cNvPr id="242" name="Google Shape;242;p80"/>
          <p:cNvSpPr/>
          <p:nvPr/>
        </p:nvSpPr>
        <p:spPr>
          <a:xfrm>
            <a:off x="0" y="0"/>
            <a:ext cx="9144000" cy="3554400"/>
          </a:xfrm>
          <a:prstGeom prst="rect">
            <a:avLst/>
          </a:prstGeom>
          <a:solidFill>
            <a:srgbClr val="EFEFEF"/>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Calibri"/>
              <a:ea typeface="Calibri"/>
              <a:cs typeface="Calibri"/>
              <a:sym typeface="Calibri"/>
            </a:endParaRPr>
          </a:p>
        </p:txBody>
      </p:sp>
      <p:sp>
        <p:nvSpPr>
          <p:cNvPr id="243" name="Google Shape;243;p80"/>
          <p:cNvSpPr txBox="1"/>
          <p:nvPr>
            <p:ph type="title"/>
          </p:nvPr>
        </p:nvSpPr>
        <p:spPr>
          <a:xfrm>
            <a:off x="-12" y="2121275"/>
            <a:ext cx="9144000" cy="4119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1pPr>
            <a:lvl2pPr lvl="1"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2pPr>
            <a:lvl3pPr lvl="2"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3pPr>
            <a:lvl4pPr lvl="3"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4pPr>
            <a:lvl5pPr lvl="4"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5pPr>
            <a:lvl6pPr lvl="5"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6pPr>
            <a:lvl7pPr lvl="6"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7pPr>
            <a:lvl8pPr lvl="7"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8pPr>
            <a:lvl9pPr lvl="8" marR="0" rtl="0" algn="ctr">
              <a:lnSpc>
                <a:spcPct val="100000"/>
              </a:lnSpc>
              <a:spcBef>
                <a:spcPts val="0"/>
              </a:spcBef>
              <a:spcAft>
                <a:spcPts val="0"/>
              </a:spcAft>
              <a:buClr>
                <a:srgbClr val="000000"/>
              </a:buClr>
              <a:buSzPts val="1500"/>
              <a:buFont typeface="Arial"/>
              <a:buNone/>
              <a:defRPr b="1" i="0" sz="1500" u="none" cap="none" strike="noStrike">
                <a:solidFill>
                  <a:srgbClr val="CB1E40"/>
                </a:solidFill>
                <a:latin typeface="Rajdhani"/>
                <a:ea typeface="Rajdhani"/>
                <a:cs typeface="Rajdhani"/>
                <a:sym typeface="Rajdhani"/>
              </a:defRPr>
            </a:lvl9pPr>
          </a:lstStyle>
          <a:p/>
        </p:txBody>
      </p:sp>
      <p:sp>
        <p:nvSpPr>
          <p:cNvPr id="244" name="Google Shape;244;p80"/>
          <p:cNvSpPr txBox="1"/>
          <p:nvPr>
            <p:ph idx="1" type="subTitle"/>
          </p:nvPr>
        </p:nvSpPr>
        <p:spPr>
          <a:xfrm>
            <a:off x="1081813" y="2624713"/>
            <a:ext cx="6657300" cy="788400"/>
          </a:xfrm>
          <a:prstGeom prst="rect">
            <a:avLst/>
          </a:prstGeom>
          <a:noFill/>
          <a:ln>
            <a:noFill/>
          </a:ln>
        </p:spPr>
        <p:txBody>
          <a:bodyPr anchorCtr="0" anchor="t" bIns="91425" lIns="91425" spcFirstLastPara="1" rIns="91425" wrap="square" tIns="91425">
            <a:noAutofit/>
          </a:bodyPr>
          <a:lstStyle>
            <a:lvl1pPr lvl="0" marR="0" rtl="0" algn="ctr">
              <a:lnSpc>
                <a:spcPct val="115000"/>
              </a:lnSpc>
              <a:spcBef>
                <a:spcPts val="0"/>
              </a:spcBef>
              <a:spcAft>
                <a:spcPts val="0"/>
              </a:spcAft>
              <a:buClr>
                <a:srgbClr val="000000"/>
              </a:buClr>
              <a:buSzPts val="1100"/>
              <a:buFont typeface="Arial"/>
              <a:buNone/>
              <a:defRPr b="0" i="0" sz="1100" u="none" cap="none" strike="noStrike">
                <a:solidFill>
                  <a:srgbClr val="33383C"/>
                </a:solidFill>
                <a:latin typeface="Open Sans"/>
                <a:ea typeface="Open Sans"/>
                <a:cs typeface="Open Sans"/>
                <a:sym typeface="Open Sans"/>
              </a:defRPr>
            </a:lvl1pPr>
            <a:lvl2pPr lvl="1"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2pPr>
            <a:lvl3pPr lvl="2"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3pPr>
            <a:lvl4pPr lvl="3"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4pPr>
            <a:lvl5pPr lvl="4"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5pPr>
            <a:lvl6pPr lvl="5"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6pPr>
            <a:lvl7pPr lvl="6"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7pPr>
            <a:lvl8pPr lvl="7"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8pPr>
            <a:lvl9pPr lvl="8" marR="0" rtl="0" algn="ctr">
              <a:lnSpc>
                <a:spcPct val="115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9pPr>
          </a:lstStyle>
          <a:p/>
        </p:txBody>
      </p:sp>
      <p:sp>
        <p:nvSpPr>
          <p:cNvPr id="245" name="Google Shape;245;p80"/>
          <p:cNvSpPr/>
          <p:nvPr/>
        </p:nvSpPr>
        <p:spPr>
          <a:xfrm>
            <a:off x="3646475" y="400175"/>
            <a:ext cx="1530300" cy="1530300"/>
          </a:xfrm>
          <a:prstGeom prst="ellipse">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0"/>
          <p:cNvSpPr txBox="1"/>
          <p:nvPr>
            <p:ph idx="2" type="subTitle"/>
          </p:nvPr>
        </p:nvSpPr>
        <p:spPr>
          <a:xfrm>
            <a:off x="720000" y="3807300"/>
            <a:ext cx="7679100" cy="865200"/>
          </a:xfrm>
          <a:prstGeom prst="rect">
            <a:avLst/>
          </a:prstGeom>
          <a:noFill/>
          <a:ln>
            <a:noFill/>
          </a:ln>
        </p:spPr>
        <p:txBody>
          <a:bodyPr anchorCtr="0" anchor="t" bIns="91425" lIns="91425" spcFirstLastPara="1" rIns="91425" wrap="square" tIns="91425">
            <a:noAutofit/>
          </a:bodyPr>
          <a:lstStyle>
            <a:lvl1pPr lvl="0" marR="0" rtl="0" algn="ctr">
              <a:lnSpc>
                <a:spcPct val="150000"/>
              </a:lnSpc>
              <a:spcBef>
                <a:spcPts val="0"/>
              </a:spcBef>
              <a:spcAft>
                <a:spcPts val="0"/>
              </a:spcAft>
              <a:buClr>
                <a:srgbClr val="000000"/>
              </a:buClr>
              <a:buSzPts val="1100"/>
              <a:buFont typeface="Arial"/>
              <a:buNone/>
              <a:defRPr b="0" i="0" sz="1100" u="none" cap="none" strike="noStrike">
                <a:solidFill>
                  <a:srgbClr val="33383C"/>
                </a:solidFill>
                <a:latin typeface="Open Sans"/>
                <a:ea typeface="Open Sans"/>
                <a:cs typeface="Open Sans"/>
                <a:sym typeface="Open Sans"/>
              </a:defRPr>
            </a:lvl1pPr>
            <a:lvl2pPr lvl="1"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2pPr>
            <a:lvl3pPr lvl="2"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3pPr>
            <a:lvl4pPr lvl="3"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4pPr>
            <a:lvl5pPr lvl="4"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5pPr>
            <a:lvl6pPr lvl="5"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6pPr>
            <a:lvl7pPr lvl="6"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7pPr>
            <a:lvl8pPr lvl="7"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8pPr>
            <a:lvl9pPr lvl="8"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úmeración">
  <p:cSld name="BLANK_1_1_1_2">
    <p:bg>
      <p:bgPr>
        <a:blipFill>
          <a:blip r:embed="rId2">
            <a:alphaModFix/>
          </a:blip>
          <a:stretch>
            <a:fillRect/>
          </a:stretch>
        </a:blipFill>
      </p:bgPr>
    </p:bg>
    <p:spTree>
      <p:nvGrpSpPr>
        <p:cNvPr id="247" name="Shape 247"/>
        <p:cNvGrpSpPr/>
        <p:nvPr/>
      </p:nvGrpSpPr>
      <p:grpSpPr>
        <a:xfrm>
          <a:off x="0" y="0"/>
          <a:ext cx="0" cy="0"/>
          <a:chOff x="0" y="0"/>
          <a:chExt cx="0" cy="0"/>
        </a:xfrm>
      </p:grpSpPr>
      <p:sp>
        <p:nvSpPr>
          <p:cNvPr id="248" name="Google Shape;248;p81"/>
          <p:cNvSpPr txBox="1"/>
          <p:nvPr>
            <p:ph idx="12" type="sldNum"/>
          </p:nvPr>
        </p:nvSpPr>
        <p:spPr>
          <a:xfrm>
            <a:off x="8472458" y="4439592"/>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249" name="Google Shape;249;p81"/>
          <p:cNvSpPr txBox="1"/>
          <p:nvPr>
            <p:ph type="title"/>
          </p:nvPr>
        </p:nvSpPr>
        <p:spPr>
          <a:xfrm>
            <a:off x="1407350" y="2059763"/>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50" name="Google Shape;250;p81"/>
          <p:cNvSpPr txBox="1"/>
          <p:nvPr>
            <p:ph idx="1" type="subTitle"/>
          </p:nvPr>
        </p:nvSpPr>
        <p:spPr>
          <a:xfrm>
            <a:off x="1407350" y="2531388"/>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51" name="Google Shape;251;p81"/>
          <p:cNvSpPr txBox="1"/>
          <p:nvPr>
            <p:ph idx="2" type="title"/>
          </p:nvPr>
        </p:nvSpPr>
        <p:spPr>
          <a:xfrm>
            <a:off x="742200" y="19465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52" name="Google Shape;252;p81"/>
          <p:cNvCxnSpPr/>
          <p:nvPr/>
        </p:nvCxnSpPr>
        <p:spPr>
          <a:xfrm rot="10800000">
            <a:off x="1349125" y="1830425"/>
            <a:ext cx="0" cy="1209600"/>
          </a:xfrm>
          <a:prstGeom prst="straightConnector1">
            <a:avLst/>
          </a:prstGeom>
          <a:noFill/>
          <a:ln cap="flat" cmpd="sng" w="9525">
            <a:solidFill>
              <a:schemeClr val="dk2"/>
            </a:solidFill>
            <a:prstDash val="solid"/>
            <a:round/>
            <a:headEnd len="sm" w="sm" type="none"/>
            <a:tailEnd len="sm" w="sm" type="none"/>
          </a:ln>
        </p:spPr>
      </p:cxnSp>
      <p:sp>
        <p:nvSpPr>
          <p:cNvPr id="253" name="Google Shape;253;p81"/>
          <p:cNvSpPr txBox="1"/>
          <p:nvPr>
            <p:ph idx="3" type="title"/>
          </p:nvPr>
        </p:nvSpPr>
        <p:spPr>
          <a:xfrm>
            <a:off x="3986225" y="2059763"/>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54" name="Google Shape;254;p81"/>
          <p:cNvSpPr txBox="1"/>
          <p:nvPr>
            <p:ph idx="4" type="subTitle"/>
          </p:nvPr>
        </p:nvSpPr>
        <p:spPr>
          <a:xfrm>
            <a:off x="3986225" y="2531388"/>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55" name="Google Shape;255;p81"/>
          <p:cNvSpPr txBox="1"/>
          <p:nvPr>
            <p:ph idx="5" type="title"/>
          </p:nvPr>
        </p:nvSpPr>
        <p:spPr>
          <a:xfrm>
            <a:off x="3321075" y="19465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56" name="Google Shape;256;p81"/>
          <p:cNvCxnSpPr/>
          <p:nvPr/>
        </p:nvCxnSpPr>
        <p:spPr>
          <a:xfrm rot="10800000">
            <a:off x="3928000" y="1830425"/>
            <a:ext cx="0" cy="1209600"/>
          </a:xfrm>
          <a:prstGeom prst="straightConnector1">
            <a:avLst/>
          </a:prstGeom>
          <a:noFill/>
          <a:ln cap="flat" cmpd="sng" w="9525">
            <a:solidFill>
              <a:schemeClr val="dk2"/>
            </a:solidFill>
            <a:prstDash val="solid"/>
            <a:round/>
            <a:headEnd len="sm" w="sm" type="none"/>
            <a:tailEnd len="sm" w="sm" type="none"/>
          </a:ln>
        </p:spPr>
      </p:cxnSp>
      <p:sp>
        <p:nvSpPr>
          <p:cNvPr id="257" name="Google Shape;257;p81"/>
          <p:cNvSpPr txBox="1"/>
          <p:nvPr>
            <p:ph idx="6" type="title"/>
          </p:nvPr>
        </p:nvSpPr>
        <p:spPr>
          <a:xfrm>
            <a:off x="6666750" y="2059763"/>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58" name="Google Shape;258;p81"/>
          <p:cNvSpPr txBox="1"/>
          <p:nvPr>
            <p:ph idx="7" type="subTitle"/>
          </p:nvPr>
        </p:nvSpPr>
        <p:spPr>
          <a:xfrm>
            <a:off x="6666750" y="2531388"/>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59" name="Google Shape;259;p81"/>
          <p:cNvSpPr txBox="1"/>
          <p:nvPr>
            <p:ph idx="8" type="title"/>
          </p:nvPr>
        </p:nvSpPr>
        <p:spPr>
          <a:xfrm>
            <a:off x="6001600" y="1946525"/>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60" name="Google Shape;260;p81"/>
          <p:cNvCxnSpPr/>
          <p:nvPr/>
        </p:nvCxnSpPr>
        <p:spPr>
          <a:xfrm rot="10800000">
            <a:off x="6608525" y="1830425"/>
            <a:ext cx="0" cy="1209600"/>
          </a:xfrm>
          <a:prstGeom prst="straightConnector1">
            <a:avLst/>
          </a:prstGeom>
          <a:noFill/>
          <a:ln cap="flat" cmpd="sng" w="9525">
            <a:solidFill>
              <a:schemeClr val="dk2"/>
            </a:solidFill>
            <a:prstDash val="solid"/>
            <a:round/>
            <a:headEnd len="sm" w="sm" type="none"/>
            <a:tailEnd len="sm" w="sm" type="none"/>
          </a:ln>
        </p:spPr>
      </p:cxnSp>
      <p:sp>
        <p:nvSpPr>
          <p:cNvPr id="261" name="Google Shape;261;p81"/>
          <p:cNvSpPr txBox="1"/>
          <p:nvPr>
            <p:ph idx="9" type="title"/>
          </p:nvPr>
        </p:nvSpPr>
        <p:spPr>
          <a:xfrm>
            <a:off x="1407350" y="3421788"/>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62" name="Google Shape;262;p81"/>
          <p:cNvSpPr txBox="1"/>
          <p:nvPr>
            <p:ph idx="13" type="subTitle"/>
          </p:nvPr>
        </p:nvSpPr>
        <p:spPr>
          <a:xfrm>
            <a:off x="1407350" y="3893413"/>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63" name="Google Shape;263;p81"/>
          <p:cNvSpPr txBox="1"/>
          <p:nvPr>
            <p:ph idx="14" type="title"/>
          </p:nvPr>
        </p:nvSpPr>
        <p:spPr>
          <a:xfrm>
            <a:off x="742200" y="33085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64" name="Google Shape;264;p81"/>
          <p:cNvCxnSpPr/>
          <p:nvPr/>
        </p:nvCxnSpPr>
        <p:spPr>
          <a:xfrm rot="10800000">
            <a:off x="1349125" y="3192450"/>
            <a:ext cx="0" cy="1209600"/>
          </a:xfrm>
          <a:prstGeom prst="straightConnector1">
            <a:avLst/>
          </a:prstGeom>
          <a:noFill/>
          <a:ln cap="flat" cmpd="sng" w="9525">
            <a:solidFill>
              <a:schemeClr val="dk2"/>
            </a:solidFill>
            <a:prstDash val="solid"/>
            <a:round/>
            <a:headEnd len="sm" w="sm" type="none"/>
            <a:tailEnd len="sm" w="sm" type="none"/>
          </a:ln>
        </p:spPr>
      </p:cxnSp>
      <p:sp>
        <p:nvSpPr>
          <p:cNvPr id="265" name="Google Shape;265;p81"/>
          <p:cNvSpPr txBox="1"/>
          <p:nvPr>
            <p:ph idx="15" type="title"/>
          </p:nvPr>
        </p:nvSpPr>
        <p:spPr>
          <a:xfrm>
            <a:off x="3986225" y="3421788"/>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66" name="Google Shape;266;p81"/>
          <p:cNvSpPr txBox="1"/>
          <p:nvPr>
            <p:ph idx="16" type="subTitle"/>
          </p:nvPr>
        </p:nvSpPr>
        <p:spPr>
          <a:xfrm>
            <a:off x="3986225" y="3893413"/>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67" name="Google Shape;267;p81"/>
          <p:cNvSpPr txBox="1"/>
          <p:nvPr>
            <p:ph idx="17" type="title"/>
          </p:nvPr>
        </p:nvSpPr>
        <p:spPr>
          <a:xfrm>
            <a:off x="3321075" y="33085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68" name="Google Shape;268;p81"/>
          <p:cNvCxnSpPr/>
          <p:nvPr/>
        </p:nvCxnSpPr>
        <p:spPr>
          <a:xfrm rot="10800000">
            <a:off x="3928000" y="3192450"/>
            <a:ext cx="0" cy="1209600"/>
          </a:xfrm>
          <a:prstGeom prst="straightConnector1">
            <a:avLst/>
          </a:prstGeom>
          <a:noFill/>
          <a:ln cap="flat" cmpd="sng" w="9525">
            <a:solidFill>
              <a:schemeClr val="dk2"/>
            </a:solidFill>
            <a:prstDash val="solid"/>
            <a:round/>
            <a:headEnd len="sm" w="sm" type="none"/>
            <a:tailEnd len="sm" w="sm" type="none"/>
          </a:ln>
        </p:spPr>
      </p:cxnSp>
      <p:sp>
        <p:nvSpPr>
          <p:cNvPr id="269" name="Google Shape;269;p81"/>
          <p:cNvSpPr txBox="1"/>
          <p:nvPr>
            <p:ph idx="18" type="title"/>
          </p:nvPr>
        </p:nvSpPr>
        <p:spPr>
          <a:xfrm>
            <a:off x="6666750" y="3421788"/>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500"/>
              <a:buFont typeface="Rajdhani"/>
              <a:buNone/>
              <a:defRPr b="1" i="0" sz="1500" u="none" cap="none" strike="noStrike">
                <a:solidFill>
                  <a:srgbClr val="434343"/>
                </a:solidFill>
                <a:latin typeface="Rajdhani"/>
                <a:ea typeface="Rajdhani"/>
                <a:cs typeface="Rajdhani"/>
                <a:sym typeface="Rajdhani"/>
              </a:defRPr>
            </a:lvl9pPr>
          </a:lstStyle>
          <a:p/>
        </p:txBody>
      </p:sp>
      <p:sp>
        <p:nvSpPr>
          <p:cNvPr id="270" name="Google Shape;270;p81"/>
          <p:cNvSpPr txBox="1"/>
          <p:nvPr>
            <p:ph idx="19" type="subTitle"/>
          </p:nvPr>
        </p:nvSpPr>
        <p:spPr>
          <a:xfrm>
            <a:off x="6666750" y="3893413"/>
            <a:ext cx="15471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000"/>
              <a:buFont typeface="Arial"/>
              <a:buNone/>
              <a:defRPr b="0" i="0" sz="1000" u="none" cap="none" strike="noStrike">
                <a:solidFill>
                  <a:srgbClr val="EC183F"/>
                </a:solidFill>
                <a:latin typeface="Open Sans"/>
                <a:ea typeface="Open Sans"/>
                <a:cs typeface="Open Sans"/>
                <a:sym typeface="Open Sans"/>
              </a:defRPr>
            </a:lvl9pPr>
          </a:lstStyle>
          <a:p/>
        </p:txBody>
      </p:sp>
      <p:sp>
        <p:nvSpPr>
          <p:cNvPr id="271" name="Google Shape;271;p81"/>
          <p:cNvSpPr txBox="1"/>
          <p:nvPr>
            <p:ph idx="20" type="title"/>
          </p:nvPr>
        </p:nvSpPr>
        <p:spPr>
          <a:xfrm>
            <a:off x="6001600" y="3308550"/>
            <a:ext cx="548700" cy="977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434343"/>
              </a:buClr>
              <a:buSzPts val="6000"/>
              <a:buFont typeface="Rajdhani"/>
              <a:buNone/>
              <a:defRPr b="1" i="0" sz="60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800"/>
              <a:buFont typeface="Rajdhani"/>
              <a:buNone/>
              <a:defRPr b="1" i="0" sz="1800" u="none" cap="none" strike="noStrike">
                <a:solidFill>
                  <a:srgbClr val="434343"/>
                </a:solidFill>
                <a:latin typeface="Rajdhani"/>
                <a:ea typeface="Rajdhani"/>
                <a:cs typeface="Rajdhani"/>
                <a:sym typeface="Rajdhani"/>
              </a:defRPr>
            </a:lvl9pPr>
          </a:lstStyle>
          <a:p/>
        </p:txBody>
      </p:sp>
      <p:cxnSp>
        <p:nvCxnSpPr>
          <p:cNvPr id="272" name="Google Shape;272;p81"/>
          <p:cNvCxnSpPr/>
          <p:nvPr/>
        </p:nvCxnSpPr>
        <p:spPr>
          <a:xfrm rot="10800000">
            <a:off x="6608525" y="3192450"/>
            <a:ext cx="0" cy="1209600"/>
          </a:xfrm>
          <a:prstGeom prst="straightConnector1">
            <a:avLst/>
          </a:prstGeom>
          <a:noFill/>
          <a:ln cap="flat" cmpd="sng" w="9525">
            <a:solidFill>
              <a:schemeClr val="dk2"/>
            </a:solidFill>
            <a:prstDash val="solid"/>
            <a:round/>
            <a:headEnd len="sm" w="sm" type="none"/>
            <a:tailEnd len="sm" w="sm" type="none"/>
          </a:ln>
        </p:spPr>
      </p:cxnSp>
      <p:sp>
        <p:nvSpPr>
          <p:cNvPr id="273" name="Google Shape;273;p81"/>
          <p:cNvSpPr txBox="1"/>
          <p:nvPr>
            <p:ph idx="21"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274" name="Google Shape;274;p81"/>
          <p:cNvSpPr txBox="1"/>
          <p:nvPr>
            <p:ph idx="22" type="title"/>
          </p:nvPr>
        </p:nvSpPr>
        <p:spPr>
          <a:xfrm>
            <a:off x="475575" y="268400"/>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1 1 1 1 1">
  <p:cSld name="BLANK_1_1_1_4_1_1_1_1_1">
    <p:bg>
      <p:bgPr>
        <a:blipFill>
          <a:blip r:embed="rId2">
            <a:alphaModFix/>
          </a:blip>
          <a:stretch>
            <a:fillRect/>
          </a:stretch>
        </a:blipFill>
      </p:bgPr>
    </p:bg>
    <p:spTree>
      <p:nvGrpSpPr>
        <p:cNvPr id="275" name="Shape 275"/>
        <p:cNvGrpSpPr/>
        <p:nvPr/>
      </p:nvGrpSpPr>
      <p:grpSpPr>
        <a:xfrm>
          <a:off x="0" y="0"/>
          <a:ext cx="0" cy="0"/>
          <a:chOff x="0" y="0"/>
          <a:chExt cx="0" cy="0"/>
        </a:xfrm>
      </p:grpSpPr>
      <p:sp>
        <p:nvSpPr>
          <p:cNvPr id="276" name="Google Shape;276;p82"/>
          <p:cNvSpPr txBox="1"/>
          <p:nvPr>
            <p:ph type="title"/>
          </p:nvPr>
        </p:nvSpPr>
        <p:spPr>
          <a:xfrm>
            <a:off x="720000" y="922675"/>
            <a:ext cx="7679100" cy="2174100"/>
          </a:xfrm>
          <a:prstGeom prst="rect">
            <a:avLst/>
          </a:prstGeom>
          <a:noFill/>
          <a:ln>
            <a:noFill/>
          </a:ln>
        </p:spPr>
        <p:txBody>
          <a:bodyPr anchorCtr="0" anchor="ctr" bIns="41125" lIns="82275" spcFirstLastPara="1" rIns="82275" wrap="square" tIns="41125">
            <a:noAutofit/>
          </a:bodyPr>
          <a:lstStyle>
            <a:lvl1pPr lvl="0" marR="0" rtl="0" algn="ctr">
              <a:lnSpc>
                <a:spcPct val="90000"/>
              </a:lnSpc>
              <a:spcBef>
                <a:spcPts val="0"/>
              </a:spcBef>
              <a:spcAft>
                <a:spcPts val="0"/>
              </a:spcAft>
              <a:buClr>
                <a:srgbClr val="EC183F"/>
              </a:buClr>
              <a:buSzPts val="4800"/>
              <a:buFont typeface="Rajdhani"/>
              <a:buNone/>
              <a:defRPr b="1" i="0" sz="48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277" name="Google Shape;277;p82"/>
          <p:cNvSpPr txBox="1"/>
          <p:nvPr>
            <p:ph idx="2" type="title"/>
          </p:nvPr>
        </p:nvSpPr>
        <p:spPr>
          <a:xfrm>
            <a:off x="720000" y="3261525"/>
            <a:ext cx="7679100" cy="718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1pPr>
            <a:lvl2pPr lvl="1"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2pPr>
            <a:lvl3pPr lvl="2"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3pPr>
            <a:lvl4pPr lvl="3"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4pPr>
            <a:lvl5pPr lvl="4"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5pPr>
            <a:lvl6pPr lvl="5"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6pPr>
            <a:lvl7pPr lvl="6"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7pPr>
            <a:lvl8pPr lvl="7"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8pPr>
            <a:lvl9pPr lvl="8" marR="0" rtl="0" algn="ctr">
              <a:lnSpc>
                <a:spcPct val="100000"/>
              </a:lnSpc>
              <a:spcBef>
                <a:spcPts val="0"/>
              </a:spcBef>
              <a:spcAft>
                <a:spcPts val="0"/>
              </a:spcAft>
              <a:buClr>
                <a:srgbClr val="434343"/>
              </a:buClr>
              <a:buSzPts val="2300"/>
              <a:buFont typeface="Open Sans Light"/>
              <a:buNone/>
              <a:defRPr b="0" i="0" sz="2300" u="none" cap="none" strike="noStrike">
                <a:solidFill>
                  <a:srgbClr val="434343"/>
                </a:solidFill>
                <a:latin typeface="Open Sans Light"/>
                <a:ea typeface="Open Sans Light"/>
                <a:cs typeface="Open Sans Light"/>
                <a:sym typeface="Open San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2">
  <p:cSld name="BLANK_1_1_1_4_2">
    <p:bg>
      <p:bgPr>
        <a:blipFill>
          <a:blip r:embed="rId2">
            <a:alphaModFix/>
          </a:blip>
          <a:stretch>
            <a:fillRect/>
          </a:stretch>
        </a:blipFill>
      </p:bgPr>
    </p:bg>
    <p:spTree>
      <p:nvGrpSpPr>
        <p:cNvPr id="278" name="Shape 278"/>
        <p:cNvGrpSpPr/>
        <p:nvPr/>
      </p:nvGrpSpPr>
      <p:grpSpPr>
        <a:xfrm>
          <a:off x="0" y="0"/>
          <a:ext cx="0" cy="0"/>
          <a:chOff x="0" y="0"/>
          <a:chExt cx="0" cy="0"/>
        </a:xfrm>
      </p:grpSpPr>
      <p:sp>
        <p:nvSpPr>
          <p:cNvPr id="279" name="Google Shape;279;p83"/>
          <p:cNvSpPr/>
          <p:nvPr/>
        </p:nvSpPr>
        <p:spPr>
          <a:xfrm>
            <a:off x="0" y="0"/>
            <a:ext cx="9144000" cy="2801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80" name="Google Shape;280;p83"/>
          <p:cNvPicPr preferRelativeResize="0"/>
          <p:nvPr/>
        </p:nvPicPr>
        <p:blipFill rotWithShape="1">
          <a:blip r:embed="rId3">
            <a:alphaModFix/>
          </a:blip>
          <a:srcRect b="0" l="0" r="0" t="0"/>
          <a:stretch/>
        </p:blipFill>
        <p:spPr>
          <a:xfrm>
            <a:off x="612854" y="790340"/>
            <a:ext cx="1940400" cy="3981900"/>
          </a:xfrm>
          <a:prstGeom prst="rect">
            <a:avLst/>
          </a:prstGeom>
          <a:noFill/>
          <a:ln>
            <a:noFill/>
          </a:ln>
        </p:spPr>
      </p:pic>
      <p:sp>
        <p:nvSpPr>
          <p:cNvPr id="281" name="Google Shape;281;p83"/>
          <p:cNvSpPr txBox="1"/>
          <p:nvPr>
            <p:ph type="title"/>
          </p:nvPr>
        </p:nvSpPr>
        <p:spPr>
          <a:xfrm>
            <a:off x="3048775" y="579200"/>
            <a:ext cx="5432700" cy="977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282" name="Google Shape;282;p83"/>
          <p:cNvSpPr/>
          <p:nvPr/>
        </p:nvSpPr>
        <p:spPr>
          <a:xfrm>
            <a:off x="6216151" y="2883725"/>
            <a:ext cx="777000" cy="7770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3" name="Google Shape;283;p83"/>
          <p:cNvSpPr/>
          <p:nvPr/>
        </p:nvSpPr>
        <p:spPr>
          <a:xfrm>
            <a:off x="7606981" y="2883725"/>
            <a:ext cx="777000" cy="7770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4" name="Google Shape;284;p83"/>
          <p:cNvSpPr/>
          <p:nvPr/>
        </p:nvSpPr>
        <p:spPr>
          <a:xfrm>
            <a:off x="3214487" y="2888807"/>
            <a:ext cx="777000" cy="7770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5" name="Google Shape;285;p83"/>
          <p:cNvSpPr/>
          <p:nvPr/>
        </p:nvSpPr>
        <p:spPr>
          <a:xfrm>
            <a:off x="4601487" y="2888807"/>
            <a:ext cx="777000" cy="7770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6" name="Google Shape;286;p83"/>
          <p:cNvSpPr txBox="1"/>
          <p:nvPr>
            <p:ph idx="2" type="title"/>
          </p:nvPr>
        </p:nvSpPr>
        <p:spPr>
          <a:xfrm>
            <a:off x="2874675" y="4210363"/>
            <a:ext cx="14124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87" name="Google Shape;287;p83"/>
          <p:cNvSpPr txBox="1"/>
          <p:nvPr>
            <p:ph idx="3" type="title"/>
          </p:nvPr>
        </p:nvSpPr>
        <p:spPr>
          <a:xfrm>
            <a:off x="2874675" y="3633538"/>
            <a:ext cx="14124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88" name="Google Shape;288;p83"/>
          <p:cNvSpPr txBox="1"/>
          <p:nvPr>
            <p:ph idx="4" type="title"/>
          </p:nvPr>
        </p:nvSpPr>
        <p:spPr>
          <a:xfrm>
            <a:off x="4335518" y="4221550"/>
            <a:ext cx="14124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89" name="Google Shape;289;p83"/>
          <p:cNvSpPr txBox="1"/>
          <p:nvPr>
            <p:ph idx="5" type="title"/>
          </p:nvPr>
        </p:nvSpPr>
        <p:spPr>
          <a:xfrm>
            <a:off x="4335518" y="3644725"/>
            <a:ext cx="14124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90" name="Google Shape;290;p83"/>
          <p:cNvSpPr txBox="1"/>
          <p:nvPr>
            <p:ph idx="6" type="title"/>
          </p:nvPr>
        </p:nvSpPr>
        <p:spPr>
          <a:xfrm>
            <a:off x="5930929" y="4210363"/>
            <a:ext cx="14124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91" name="Google Shape;291;p83"/>
          <p:cNvSpPr txBox="1"/>
          <p:nvPr>
            <p:ph idx="7" type="title"/>
          </p:nvPr>
        </p:nvSpPr>
        <p:spPr>
          <a:xfrm>
            <a:off x="5930929" y="3633538"/>
            <a:ext cx="14124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92" name="Google Shape;292;p83"/>
          <p:cNvSpPr txBox="1"/>
          <p:nvPr>
            <p:ph idx="8" type="title"/>
          </p:nvPr>
        </p:nvSpPr>
        <p:spPr>
          <a:xfrm>
            <a:off x="7391772" y="4221550"/>
            <a:ext cx="14124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0" i="0" sz="900" u="none" cap="none" strike="noStrike">
                <a:solidFill>
                  <a:srgbClr val="000000"/>
                </a:solidFill>
                <a:latin typeface="Open Sans"/>
                <a:ea typeface="Open Sans"/>
                <a:cs typeface="Open Sans"/>
                <a:sym typeface="Open Sans"/>
              </a:defRPr>
            </a:lvl9pPr>
          </a:lstStyle>
          <a:p/>
        </p:txBody>
      </p:sp>
      <p:sp>
        <p:nvSpPr>
          <p:cNvPr id="293" name="Google Shape;293;p83"/>
          <p:cNvSpPr txBox="1"/>
          <p:nvPr>
            <p:ph idx="9" type="title"/>
          </p:nvPr>
        </p:nvSpPr>
        <p:spPr>
          <a:xfrm>
            <a:off x="7391772" y="3644725"/>
            <a:ext cx="14124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294" name="Google Shape;294;p83"/>
          <p:cNvSpPr txBox="1"/>
          <p:nvPr>
            <p:ph idx="1" type="body"/>
          </p:nvPr>
        </p:nvSpPr>
        <p:spPr>
          <a:xfrm>
            <a:off x="3130825" y="1671338"/>
            <a:ext cx="5614200" cy="10665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15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15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15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15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15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15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15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15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2 1">
  <p:cSld name="BLANK_1_1_1_4_2_1">
    <p:bg>
      <p:bgPr>
        <a:blipFill>
          <a:blip r:embed="rId2">
            <a:alphaModFix/>
          </a:blip>
          <a:stretch>
            <a:fillRect/>
          </a:stretch>
        </a:blipFill>
      </p:bgPr>
    </p:bg>
    <p:spTree>
      <p:nvGrpSpPr>
        <p:cNvPr id="295" name="Shape 295"/>
        <p:cNvGrpSpPr/>
        <p:nvPr/>
      </p:nvGrpSpPr>
      <p:grpSpPr>
        <a:xfrm>
          <a:off x="0" y="0"/>
          <a:ext cx="0" cy="0"/>
          <a:chOff x="0" y="0"/>
          <a:chExt cx="0" cy="0"/>
        </a:xfrm>
      </p:grpSpPr>
      <p:pic>
        <p:nvPicPr>
          <p:cNvPr id="296" name="Google Shape;296;p84"/>
          <p:cNvPicPr preferRelativeResize="0"/>
          <p:nvPr/>
        </p:nvPicPr>
        <p:blipFill rotWithShape="1">
          <a:blip r:embed="rId3">
            <a:alphaModFix/>
          </a:blip>
          <a:srcRect b="0" l="0" r="0" t="0"/>
          <a:stretch/>
        </p:blipFill>
        <p:spPr>
          <a:xfrm>
            <a:off x="612854" y="790340"/>
            <a:ext cx="1940400" cy="3981900"/>
          </a:xfrm>
          <a:prstGeom prst="rect">
            <a:avLst/>
          </a:prstGeom>
          <a:noFill/>
          <a:ln>
            <a:noFill/>
          </a:ln>
        </p:spPr>
      </p:pic>
      <p:sp>
        <p:nvSpPr>
          <p:cNvPr id="297" name="Google Shape;297;p84"/>
          <p:cNvSpPr txBox="1"/>
          <p:nvPr>
            <p:ph type="title"/>
          </p:nvPr>
        </p:nvSpPr>
        <p:spPr>
          <a:xfrm>
            <a:off x="3048775" y="579200"/>
            <a:ext cx="5432700" cy="977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298" name="Google Shape;298;p84"/>
          <p:cNvSpPr txBox="1"/>
          <p:nvPr>
            <p:ph idx="1" type="body"/>
          </p:nvPr>
        </p:nvSpPr>
        <p:spPr>
          <a:xfrm>
            <a:off x="3130825" y="1683113"/>
            <a:ext cx="5520000" cy="29226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2 2">
  <p:cSld name="BLANK_1_1_1_4_2_2">
    <p:bg>
      <p:bgPr>
        <a:blipFill>
          <a:blip r:embed="rId2">
            <a:alphaModFix/>
          </a:blip>
          <a:stretch>
            <a:fillRect/>
          </a:stretch>
        </a:blipFill>
      </p:bgPr>
    </p:bg>
    <p:spTree>
      <p:nvGrpSpPr>
        <p:cNvPr id="299" name="Shape 299"/>
        <p:cNvGrpSpPr/>
        <p:nvPr/>
      </p:nvGrpSpPr>
      <p:grpSpPr>
        <a:xfrm>
          <a:off x="0" y="0"/>
          <a:ext cx="0" cy="0"/>
          <a:chOff x="0" y="0"/>
          <a:chExt cx="0" cy="0"/>
        </a:xfrm>
      </p:grpSpPr>
      <p:sp>
        <p:nvSpPr>
          <p:cNvPr id="300" name="Google Shape;300;p85"/>
          <p:cNvSpPr/>
          <p:nvPr/>
        </p:nvSpPr>
        <p:spPr>
          <a:xfrm>
            <a:off x="0" y="0"/>
            <a:ext cx="9144000" cy="30015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301" name="Google Shape;301;p85"/>
          <p:cNvPicPr preferRelativeResize="0"/>
          <p:nvPr/>
        </p:nvPicPr>
        <p:blipFill rotWithShape="1">
          <a:blip r:embed="rId3">
            <a:alphaModFix/>
          </a:blip>
          <a:srcRect b="0" l="0" r="0" t="0"/>
          <a:stretch/>
        </p:blipFill>
        <p:spPr>
          <a:xfrm>
            <a:off x="612854" y="790340"/>
            <a:ext cx="1940400" cy="3981900"/>
          </a:xfrm>
          <a:prstGeom prst="rect">
            <a:avLst/>
          </a:prstGeom>
          <a:noFill/>
          <a:ln>
            <a:noFill/>
          </a:ln>
        </p:spPr>
      </p:pic>
      <p:sp>
        <p:nvSpPr>
          <p:cNvPr id="302" name="Google Shape;302;p85"/>
          <p:cNvSpPr txBox="1"/>
          <p:nvPr>
            <p:ph type="title"/>
          </p:nvPr>
        </p:nvSpPr>
        <p:spPr>
          <a:xfrm>
            <a:off x="3048775" y="579200"/>
            <a:ext cx="5432700" cy="977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303" name="Google Shape;303;p85"/>
          <p:cNvSpPr txBox="1"/>
          <p:nvPr>
            <p:ph idx="1" type="body"/>
          </p:nvPr>
        </p:nvSpPr>
        <p:spPr>
          <a:xfrm>
            <a:off x="3130825" y="1671338"/>
            <a:ext cx="5614200" cy="12243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
        <p:nvSpPr>
          <p:cNvPr id="304" name="Google Shape;304;p85"/>
          <p:cNvSpPr txBox="1"/>
          <p:nvPr>
            <p:ph idx="2" type="body"/>
          </p:nvPr>
        </p:nvSpPr>
        <p:spPr>
          <a:xfrm>
            <a:off x="3130825" y="3112863"/>
            <a:ext cx="5666700" cy="12243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50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50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50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50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2 3">
  <p:cSld name="BLANK_1_1_1_4_2_3">
    <p:bg>
      <p:bgPr>
        <a:blipFill>
          <a:blip r:embed="rId2">
            <a:alphaModFix/>
          </a:blip>
          <a:stretch>
            <a:fillRect/>
          </a:stretch>
        </a:blipFill>
      </p:bgPr>
    </p:bg>
    <p:spTree>
      <p:nvGrpSpPr>
        <p:cNvPr id="305" name="Shape 305"/>
        <p:cNvGrpSpPr/>
        <p:nvPr/>
      </p:nvGrpSpPr>
      <p:grpSpPr>
        <a:xfrm>
          <a:off x="0" y="0"/>
          <a:ext cx="0" cy="0"/>
          <a:chOff x="0" y="0"/>
          <a:chExt cx="0" cy="0"/>
        </a:xfrm>
      </p:grpSpPr>
      <p:sp>
        <p:nvSpPr>
          <p:cNvPr id="306" name="Google Shape;306;p86"/>
          <p:cNvSpPr txBox="1"/>
          <p:nvPr>
            <p:ph type="title"/>
          </p:nvPr>
        </p:nvSpPr>
        <p:spPr>
          <a:xfrm>
            <a:off x="1132713" y="1510838"/>
            <a:ext cx="3551700" cy="242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307" name="Google Shape;307;p86"/>
          <p:cNvSpPr txBox="1"/>
          <p:nvPr>
            <p:ph idx="2"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308" name="Google Shape;308;p86"/>
          <p:cNvSpPr/>
          <p:nvPr/>
        </p:nvSpPr>
        <p:spPr>
          <a:xfrm>
            <a:off x="319062" y="1510836"/>
            <a:ext cx="643500" cy="6435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9" name="Google Shape;309;p86"/>
          <p:cNvSpPr txBox="1"/>
          <p:nvPr>
            <p:ph idx="3" type="title"/>
          </p:nvPr>
        </p:nvSpPr>
        <p:spPr>
          <a:xfrm>
            <a:off x="1132713" y="1753688"/>
            <a:ext cx="3551700" cy="431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310" name="Google Shape;310;p86"/>
          <p:cNvSpPr txBox="1"/>
          <p:nvPr>
            <p:ph idx="4" type="title"/>
          </p:nvPr>
        </p:nvSpPr>
        <p:spPr>
          <a:xfrm>
            <a:off x="1132713" y="2305013"/>
            <a:ext cx="3551700" cy="242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311" name="Google Shape;311;p86"/>
          <p:cNvSpPr/>
          <p:nvPr/>
        </p:nvSpPr>
        <p:spPr>
          <a:xfrm>
            <a:off x="319062" y="2305011"/>
            <a:ext cx="643500" cy="6435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2" name="Google Shape;312;p86"/>
          <p:cNvSpPr txBox="1"/>
          <p:nvPr>
            <p:ph idx="5" type="title"/>
          </p:nvPr>
        </p:nvSpPr>
        <p:spPr>
          <a:xfrm>
            <a:off x="1132713" y="2547863"/>
            <a:ext cx="3551700" cy="431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313" name="Google Shape;313;p86"/>
          <p:cNvSpPr txBox="1"/>
          <p:nvPr>
            <p:ph idx="6" type="title"/>
          </p:nvPr>
        </p:nvSpPr>
        <p:spPr>
          <a:xfrm>
            <a:off x="1132713" y="3137288"/>
            <a:ext cx="3551700" cy="242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314" name="Google Shape;314;p86"/>
          <p:cNvSpPr/>
          <p:nvPr/>
        </p:nvSpPr>
        <p:spPr>
          <a:xfrm>
            <a:off x="319062" y="3137286"/>
            <a:ext cx="643500" cy="6435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5" name="Google Shape;315;p86"/>
          <p:cNvSpPr txBox="1"/>
          <p:nvPr>
            <p:ph idx="7" type="title"/>
          </p:nvPr>
        </p:nvSpPr>
        <p:spPr>
          <a:xfrm>
            <a:off x="1132713" y="3380138"/>
            <a:ext cx="3551700" cy="431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sp>
        <p:nvSpPr>
          <p:cNvPr id="316" name="Google Shape;316;p86"/>
          <p:cNvSpPr txBox="1"/>
          <p:nvPr>
            <p:ph idx="8" type="title"/>
          </p:nvPr>
        </p:nvSpPr>
        <p:spPr>
          <a:xfrm>
            <a:off x="1132713" y="3969563"/>
            <a:ext cx="3551700" cy="242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900"/>
              <a:buFont typeface="Open Sans"/>
              <a:buNone/>
              <a:defRPr b="1" i="0" sz="900" u="none" cap="none" strike="noStrike">
                <a:solidFill>
                  <a:srgbClr val="000000"/>
                </a:solidFill>
                <a:latin typeface="Open Sans"/>
                <a:ea typeface="Open Sans"/>
                <a:cs typeface="Open Sans"/>
                <a:sym typeface="Open Sans"/>
              </a:defRPr>
            </a:lvl9pPr>
          </a:lstStyle>
          <a:p/>
        </p:txBody>
      </p:sp>
      <p:sp>
        <p:nvSpPr>
          <p:cNvPr id="317" name="Google Shape;317;p86"/>
          <p:cNvSpPr/>
          <p:nvPr/>
        </p:nvSpPr>
        <p:spPr>
          <a:xfrm>
            <a:off x="319062" y="3969561"/>
            <a:ext cx="643500" cy="643500"/>
          </a:xfrm>
          <a:prstGeom prst="ellipse">
            <a:avLst/>
          </a:prstGeom>
          <a:noFill/>
          <a:ln cap="flat" cmpd="sng" w="12700">
            <a:solidFill>
              <a:srgbClr val="EC0A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8" name="Google Shape;318;p86"/>
          <p:cNvSpPr txBox="1"/>
          <p:nvPr>
            <p:ph idx="9" type="title"/>
          </p:nvPr>
        </p:nvSpPr>
        <p:spPr>
          <a:xfrm>
            <a:off x="1132713" y="4212413"/>
            <a:ext cx="3551700" cy="431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None/>
              <a:defRPr b="0" i="0" sz="900" u="none" cap="none" strike="noStrike">
                <a:solidFill>
                  <a:srgbClr val="434343"/>
                </a:solidFill>
                <a:latin typeface="Open Sans"/>
                <a:ea typeface="Open Sans"/>
                <a:cs typeface="Open Sans"/>
                <a:sym typeface="Open Sans"/>
              </a:defRPr>
            </a:lvl9pPr>
          </a:lstStyle>
          <a:p/>
        </p:txBody>
      </p:sp>
      <p:pic>
        <p:nvPicPr>
          <p:cNvPr id="319" name="Google Shape;319;p86"/>
          <p:cNvPicPr preferRelativeResize="0"/>
          <p:nvPr/>
        </p:nvPicPr>
        <p:blipFill rotWithShape="1">
          <a:blip r:embed="rId3">
            <a:alphaModFix/>
          </a:blip>
          <a:srcRect b="18856" l="0" r="0" t="0"/>
          <a:stretch/>
        </p:blipFill>
        <p:spPr>
          <a:xfrm flipH="1">
            <a:off x="5555449" y="1005013"/>
            <a:ext cx="3640550" cy="384282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2 2 4">
  <p:cSld name="BLANK_1_1_1_4_2_4">
    <p:bg>
      <p:bgPr>
        <a:blipFill>
          <a:blip r:embed="rId2">
            <a:alphaModFix/>
          </a:blip>
          <a:stretch>
            <a:fillRect/>
          </a:stretch>
        </a:blipFill>
      </p:bgPr>
    </p:bg>
    <p:spTree>
      <p:nvGrpSpPr>
        <p:cNvPr id="320" name="Shape 320"/>
        <p:cNvGrpSpPr/>
        <p:nvPr/>
      </p:nvGrpSpPr>
      <p:grpSpPr>
        <a:xfrm>
          <a:off x="0" y="0"/>
          <a:ext cx="0" cy="0"/>
          <a:chOff x="0" y="0"/>
          <a:chExt cx="0" cy="0"/>
        </a:xfrm>
      </p:grpSpPr>
      <p:sp>
        <p:nvSpPr>
          <p:cNvPr id="321" name="Google Shape;321;p87"/>
          <p:cNvSpPr/>
          <p:nvPr/>
        </p:nvSpPr>
        <p:spPr>
          <a:xfrm>
            <a:off x="0" y="0"/>
            <a:ext cx="9144000" cy="28011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2" name="Google Shape;322;p87"/>
          <p:cNvSpPr txBox="1"/>
          <p:nvPr>
            <p:ph type="title"/>
          </p:nvPr>
        </p:nvSpPr>
        <p:spPr>
          <a:xfrm>
            <a:off x="1565400" y="629075"/>
            <a:ext cx="6508800" cy="977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3000"/>
              <a:buFont typeface="Rajdhani"/>
              <a:buNone/>
              <a:defRPr b="1" i="0" sz="3000" u="none" cap="none" strike="noStrike">
                <a:solidFill>
                  <a:srgbClr val="CB1E40"/>
                </a:solidFill>
                <a:latin typeface="Rajdhani"/>
                <a:ea typeface="Rajdhani"/>
                <a:cs typeface="Rajdhani"/>
                <a:sym typeface="Rajdhani"/>
              </a:defRPr>
            </a:lvl9pPr>
          </a:lstStyle>
          <a:p/>
        </p:txBody>
      </p:sp>
      <p:sp>
        <p:nvSpPr>
          <p:cNvPr id="323" name="Google Shape;323;p87"/>
          <p:cNvSpPr txBox="1"/>
          <p:nvPr>
            <p:ph idx="1" type="body"/>
          </p:nvPr>
        </p:nvSpPr>
        <p:spPr>
          <a:xfrm>
            <a:off x="1647800" y="1812588"/>
            <a:ext cx="7097100" cy="9255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17500" lvl="1" marL="914400" marR="0" rtl="0" algn="l">
              <a:lnSpc>
                <a:spcPct val="115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2pPr>
            <a:lvl3pPr indent="-304800" lvl="2" marL="1371600" marR="0" rtl="0" algn="l">
              <a:lnSpc>
                <a:spcPct val="115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3pPr>
            <a:lvl4pPr indent="-285750" lvl="3" marL="1828800" marR="0" rtl="0" algn="l">
              <a:lnSpc>
                <a:spcPct val="115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indent="-317500" lvl="4" marL="2286000" marR="0" rtl="0" algn="l">
              <a:lnSpc>
                <a:spcPct val="115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5pPr>
            <a:lvl6pPr indent="-304800" lvl="5" marL="2743200" marR="0" rtl="0" algn="l">
              <a:lnSpc>
                <a:spcPct val="115000"/>
              </a:lnSpc>
              <a:spcBef>
                <a:spcPts val="0"/>
              </a:spcBef>
              <a:spcAft>
                <a:spcPts val="0"/>
              </a:spcAft>
              <a:buClr>
                <a:srgbClr val="434343"/>
              </a:buClr>
              <a:buSzPts val="1200"/>
              <a:buFont typeface="Open Sans"/>
              <a:buChar char="■"/>
              <a:defRPr b="0" i="0" sz="1200" u="none" cap="none" strike="noStrike">
                <a:solidFill>
                  <a:srgbClr val="434343"/>
                </a:solidFill>
                <a:latin typeface="Open Sans"/>
                <a:ea typeface="Open Sans"/>
                <a:cs typeface="Open Sans"/>
                <a:sym typeface="Open Sans"/>
              </a:defRPr>
            </a:lvl6pPr>
            <a:lvl7pPr indent="-285750" lvl="6" marL="3200400" marR="0" rtl="0" algn="l">
              <a:lnSpc>
                <a:spcPct val="115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indent="-273050" lvl="7" marL="3657600" marR="0" rtl="0" algn="l">
              <a:lnSpc>
                <a:spcPct val="115000"/>
              </a:lnSpc>
              <a:spcBef>
                <a:spcPts val="0"/>
              </a:spcBef>
              <a:spcAft>
                <a:spcPts val="0"/>
              </a:spcAft>
              <a:buClr>
                <a:srgbClr val="434343"/>
              </a:buClr>
              <a:buSzPts val="700"/>
              <a:buFont typeface="Open Sans"/>
              <a:buChar char="○"/>
              <a:defRPr b="0" i="0" sz="700" u="none" cap="none" strike="noStrike">
                <a:solidFill>
                  <a:srgbClr val="434343"/>
                </a:solidFill>
                <a:latin typeface="Open Sans"/>
                <a:ea typeface="Open Sans"/>
                <a:cs typeface="Open Sans"/>
                <a:sym typeface="Open Sans"/>
              </a:defRPr>
            </a:lvl8pPr>
            <a:lvl9pPr indent="-266700" lvl="8" marL="4114800" marR="0" rtl="0" algn="l">
              <a:lnSpc>
                <a:spcPct val="115000"/>
              </a:lnSpc>
              <a:spcBef>
                <a:spcPts val="0"/>
              </a:spcBef>
              <a:spcAft>
                <a:spcPts val="0"/>
              </a:spcAft>
              <a:buClr>
                <a:srgbClr val="434343"/>
              </a:buClr>
              <a:buSzPts val="600"/>
              <a:buFont typeface="Open Sans"/>
              <a:buChar char="■"/>
              <a:defRPr b="0" i="0" sz="600" u="none" cap="none" strike="noStrike">
                <a:solidFill>
                  <a:srgbClr val="434343"/>
                </a:solidFill>
                <a:latin typeface="Open Sans"/>
                <a:ea typeface="Open Sans"/>
                <a:cs typeface="Open Sans"/>
                <a:sym typeface="Open Sans"/>
              </a:defRPr>
            </a:lvl9pPr>
          </a:lstStyle>
          <a:p/>
        </p:txBody>
      </p:sp>
      <p:sp>
        <p:nvSpPr>
          <p:cNvPr id="324" name="Google Shape;324;p87"/>
          <p:cNvSpPr txBox="1"/>
          <p:nvPr>
            <p:ph idx="2" type="subTitle"/>
          </p:nvPr>
        </p:nvSpPr>
        <p:spPr>
          <a:xfrm>
            <a:off x="720000" y="3807300"/>
            <a:ext cx="7679100" cy="1048200"/>
          </a:xfrm>
          <a:prstGeom prst="rect">
            <a:avLst/>
          </a:prstGeom>
          <a:noFill/>
          <a:ln>
            <a:noFill/>
          </a:ln>
        </p:spPr>
        <p:txBody>
          <a:bodyPr anchorCtr="0" anchor="t" bIns="91425" lIns="91425" spcFirstLastPara="1" rIns="91425" wrap="square" tIns="91425">
            <a:noAutofit/>
          </a:bodyPr>
          <a:lstStyle>
            <a:lvl1pPr lvl="0" marR="0" rtl="0" algn="ctr">
              <a:lnSpc>
                <a:spcPct val="150000"/>
              </a:lnSpc>
              <a:spcBef>
                <a:spcPts val="0"/>
              </a:spcBef>
              <a:spcAft>
                <a:spcPts val="0"/>
              </a:spcAft>
              <a:buClr>
                <a:srgbClr val="000000"/>
              </a:buClr>
              <a:buSzPts val="1100"/>
              <a:buFont typeface="Arial"/>
              <a:buNone/>
              <a:defRPr b="0" i="0" sz="1100" u="none" cap="none" strike="noStrike">
                <a:solidFill>
                  <a:srgbClr val="33383C"/>
                </a:solidFill>
                <a:latin typeface="Open Sans"/>
                <a:ea typeface="Open Sans"/>
                <a:cs typeface="Open Sans"/>
                <a:sym typeface="Open Sans"/>
              </a:defRPr>
            </a:lvl1pPr>
            <a:lvl2pPr lvl="1"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2pPr>
            <a:lvl3pPr lvl="2"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3pPr>
            <a:lvl4pPr lvl="3"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4pPr>
            <a:lvl5pPr lvl="4"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5pPr>
            <a:lvl6pPr lvl="5"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6pPr>
            <a:lvl7pPr lvl="6"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7pPr>
            <a:lvl8pPr lvl="7"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8pPr>
            <a:lvl9pPr lvl="8" marR="0" rtl="0" algn="ctr">
              <a:lnSpc>
                <a:spcPct val="150000"/>
              </a:lnSpc>
              <a:spcBef>
                <a:spcPts val="0"/>
              </a:spcBef>
              <a:spcAft>
                <a:spcPts val="0"/>
              </a:spcAft>
              <a:buClr>
                <a:srgbClr val="000000"/>
              </a:buClr>
              <a:buSzPts val="1100"/>
              <a:buFont typeface="Arial"/>
              <a:buNone/>
              <a:defRPr b="0" i="0" sz="1100" u="none" cap="none" strike="noStrike">
                <a:solidFill>
                  <a:srgbClr val="000000"/>
                </a:solidFill>
                <a:latin typeface="Open Sans"/>
                <a:ea typeface="Open Sans"/>
                <a:cs typeface="Open Sans"/>
                <a:sym typeface="Open Sans"/>
              </a:defRPr>
            </a:lvl9pPr>
          </a:lstStyle>
          <a:p/>
        </p:txBody>
      </p:sp>
      <p:sp>
        <p:nvSpPr>
          <p:cNvPr id="325" name="Google Shape;325;p87"/>
          <p:cNvSpPr/>
          <p:nvPr/>
        </p:nvSpPr>
        <p:spPr>
          <a:xfrm>
            <a:off x="788859" y="755146"/>
            <a:ext cx="439200" cy="801300"/>
          </a:xfrm>
          <a:prstGeom prst="rect">
            <a:avLst/>
          </a:prstGeom>
          <a:noFill/>
          <a:ln>
            <a:noFill/>
          </a:ln>
        </p:spPr>
        <p:txBody>
          <a:bodyPr anchorCtr="0" anchor="ctr" bIns="22850" lIns="45725" spcFirstLastPara="1" rIns="45725" wrap="square" tIns="22850">
            <a:noAutofit/>
          </a:bodyPr>
          <a:lstStyle/>
          <a:p>
            <a:pPr indent="0" lvl="0" marL="0" marR="0" rtl="0" algn="l">
              <a:lnSpc>
                <a:spcPct val="140000"/>
              </a:lnSpc>
              <a:spcBef>
                <a:spcPts val="0"/>
              </a:spcBef>
              <a:spcAft>
                <a:spcPts val="0"/>
              </a:spcAft>
              <a:buClr>
                <a:srgbClr val="000000"/>
              </a:buClr>
              <a:buSzPts val="5600"/>
              <a:buFont typeface="Arial"/>
              <a:buNone/>
            </a:pPr>
            <a:r>
              <a:rPr b="1" i="0" lang="es-AR" sz="5600" u="none" cap="none" strike="noStrike">
                <a:solidFill>
                  <a:srgbClr val="EC0A3D"/>
                </a:solidFill>
                <a:latin typeface="MS Gothic"/>
                <a:ea typeface="MS Gothic"/>
                <a:cs typeface="MS Gothic"/>
                <a:sym typeface="MS Gothic"/>
              </a:rPr>
              <a:t>“</a:t>
            </a:r>
            <a:endParaRPr b="0" i="0" sz="3800" u="none" cap="none" strike="noStrike">
              <a:solidFill>
                <a:srgbClr val="EC0A3D"/>
              </a:solidFill>
              <a:latin typeface="MS Gothic"/>
              <a:ea typeface="MS Gothic"/>
              <a:cs typeface="MS Gothic"/>
              <a:sym typeface="MS Gothic"/>
            </a:endParaRPr>
          </a:p>
        </p:txBody>
      </p:sp>
      <p:sp>
        <p:nvSpPr>
          <p:cNvPr id="326" name="Google Shape;326;p87"/>
          <p:cNvSpPr/>
          <p:nvPr/>
        </p:nvSpPr>
        <p:spPr>
          <a:xfrm>
            <a:off x="8074197" y="1606471"/>
            <a:ext cx="439200" cy="801300"/>
          </a:xfrm>
          <a:prstGeom prst="rect">
            <a:avLst/>
          </a:prstGeom>
          <a:noFill/>
          <a:ln>
            <a:noFill/>
          </a:ln>
        </p:spPr>
        <p:txBody>
          <a:bodyPr anchorCtr="0" anchor="ctr" bIns="22850" lIns="45725" spcFirstLastPara="1" rIns="45725" wrap="square" tIns="22850">
            <a:noAutofit/>
          </a:bodyPr>
          <a:lstStyle/>
          <a:p>
            <a:pPr indent="0" lvl="0" marL="0" marR="0" rtl="0" algn="l">
              <a:lnSpc>
                <a:spcPct val="140000"/>
              </a:lnSpc>
              <a:spcBef>
                <a:spcPts val="0"/>
              </a:spcBef>
              <a:spcAft>
                <a:spcPts val="0"/>
              </a:spcAft>
              <a:buClr>
                <a:srgbClr val="000000"/>
              </a:buClr>
              <a:buSzPts val="5600"/>
              <a:buFont typeface="Arial"/>
              <a:buNone/>
            </a:pPr>
            <a:r>
              <a:rPr b="1" i="0" lang="es-AR" sz="5600" u="none" cap="none" strike="noStrike">
                <a:solidFill>
                  <a:srgbClr val="EC0A3D"/>
                </a:solidFill>
                <a:latin typeface="MS Gothic"/>
                <a:ea typeface="MS Gothic"/>
                <a:cs typeface="MS Gothic"/>
                <a:sym typeface="MS Gothic"/>
              </a:rPr>
              <a:t>”</a:t>
            </a:r>
            <a:endParaRPr b="0" i="0" sz="3800" u="none" cap="none" strike="noStrike">
              <a:solidFill>
                <a:srgbClr val="EC0A3D"/>
              </a:solidFill>
              <a:latin typeface="MS Gothic"/>
              <a:ea typeface="MS Gothic"/>
              <a:cs typeface="MS Gothic"/>
              <a:sym typeface="MS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3">
  <p:cSld name="BLANK_1_1_1_5">
    <p:bg>
      <p:bgPr>
        <a:blipFill>
          <a:blip r:embed="rId2">
            <a:alphaModFix/>
          </a:blip>
          <a:stretch>
            <a:fillRect/>
          </a:stretch>
        </a:blipFill>
      </p:bgPr>
    </p:bg>
    <p:spTree>
      <p:nvGrpSpPr>
        <p:cNvPr id="327" name="Shape 327"/>
        <p:cNvGrpSpPr/>
        <p:nvPr/>
      </p:nvGrpSpPr>
      <p:grpSpPr>
        <a:xfrm>
          <a:off x="0" y="0"/>
          <a:ext cx="0" cy="0"/>
          <a:chOff x="0" y="0"/>
          <a:chExt cx="0" cy="0"/>
        </a:xfrm>
      </p:grpSpPr>
      <p:pic>
        <p:nvPicPr>
          <p:cNvPr id="328" name="Google Shape;328;p88"/>
          <p:cNvPicPr preferRelativeResize="0"/>
          <p:nvPr/>
        </p:nvPicPr>
        <p:blipFill rotWithShape="1">
          <a:blip r:embed="rId3">
            <a:alphaModFix/>
          </a:blip>
          <a:srcRect b="0" l="0" r="0" t="0"/>
          <a:stretch/>
        </p:blipFill>
        <p:spPr>
          <a:xfrm>
            <a:off x="0" y="0"/>
            <a:ext cx="7637100" cy="4296000"/>
          </a:xfrm>
          <a:prstGeom prst="rect">
            <a:avLst/>
          </a:prstGeom>
          <a:noFill/>
          <a:ln>
            <a:noFill/>
          </a:ln>
        </p:spPr>
      </p:pic>
      <p:sp>
        <p:nvSpPr>
          <p:cNvPr id="329" name="Google Shape;329;p88"/>
          <p:cNvSpPr txBox="1"/>
          <p:nvPr>
            <p:ph type="title"/>
          </p:nvPr>
        </p:nvSpPr>
        <p:spPr>
          <a:xfrm>
            <a:off x="5233225" y="2415805"/>
            <a:ext cx="3397200" cy="12006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330" name="Google Shape;330;p88"/>
          <p:cNvSpPr txBox="1"/>
          <p:nvPr>
            <p:ph idx="1" type="subTitle"/>
          </p:nvPr>
        </p:nvSpPr>
        <p:spPr>
          <a:xfrm>
            <a:off x="5233225" y="1219588"/>
            <a:ext cx="3397200" cy="1200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CB1E40"/>
                </a:solidFill>
                <a:latin typeface="Rajdhani Medium"/>
                <a:ea typeface="Rajdhani Medium"/>
                <a:cs typeface="Rajdhani Medium"/>
                <a:sym typeface="Rajdhani Medium"/>
              </a:defRPr>
            </a:lvl9pPr>
          </a:lstStyle>
          <a:p/>
        </p:txBody>
      </p:sp>
      <p:sp>
        <p:nvSpPr>
          <p:cNvPr id="331" name="Google Shape;331;p88"/>
          <p:cNvSpPr txBox="1"/>
          <p:nvPr>
            <p:ph idx="2" type="title"/>
          </p:nvPr>
        </p:nvSpPr>
        <p:spPr>
          <a:xfrm>
            <a:off x="5233225" y="3616187"/>
            <a:ext cx="3397200" cy="9831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0C0C0C"/>
              </a:buClr>
              <a:buSzPts val="1000"/>
              <a:buFont typeface="Open Sans SemiBold"/>
              <a:buNone/>
              <a:defRPr b="0" i="0" sz="1000" u="none" cap="none" strike="noStrike">
                <a:solidFill>
                  <a:srgbClr val="0C0C0C"/>
                </a:solidFill>
                <a:latin typeface="Open Sans SemiBold"/>
                <a:ea typeface="Open Sans SemiBold"/>
                <a:cs typeface="Open Sans SemiBold"/>
                <a:sym typeface="Open Sans SemiBold"/>
              </a:defRPr>
            </a:lvl1pPr>
            <a:lvl2pPr lvl="1"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2pPr>
            <a:lvl3pPr lvl="2"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3pPr>
            <a:lvl4pPr lvl="3"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4pPr>
            <a:lvl5pPr lvl="4"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5pPr>
            <a:lvl6pPr lvl="5"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6pPr>
            <a:lvl7pPr lvl="6"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7pPr>
            <a:lvl8pPr lvl="7"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8pPr>
            <a:lvl9pPr lvl="8" marR="0" rtl="0" algn="l">
              <a:lnSpc>
                <a:spcPct val="115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p:cSld name="CUSTOM_1">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60"/>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p:cSld name="BLANK_1_1_1_6">
    <p:bg>
      <p:bgPr>
        <a:blipFill>
          <a:blip r:embed="rId2">
            <a:alphaModFix/>
          </a:blip>
          <a:stretch>
            <a:fillRect/>
          </a:stretch>
        </a:blipFill>
      </p:bgPr>
    </p:bg>
    <p:spTree>
      <p:nvGrpSpPr>
        <p:cNvPr id="332" name="Shape 332"/>
        <p:cNvGrpSpPr/>
        <p:nvPr/>
      </p:nvGrpSpPr>
      <p:grpSpPr>
        <a:xfrm>
          <a:off x="0" y="0"/>
          <a:ext cx="0" cy="0"/>
          <a:chOff x="0" y="0"/>
          <a:chExt cx="0" cy="0"/>
        </a:xfrm>
      </p:grpSpPr>
      <p:sp>
        <p:nvSpPr>
          <p:cNvPr id="333" name="Google Shape;333;p89"/>
          <p:cNvSpPr txBox="1"/>
          <p:nvPr>
            <p:ph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334" name="Google Shape;334;p89"/>
          <p:cNvSpPr txBox="1"/>
          <p:nvPr>
            <p:ph idx="1" type="body"/>
          </p:nvPr>
        </p:nvSpPr>
        <p:spPr>
          <a:xfrm>
            <a:off x="720000" y="1435950"/>
            <a:ext cx="7679100" cy="3395700"/>
          </a:xfrm>
          <a:prstGeom prst="rect">
            <a:avLst/>
          </a:prstGeom>
          <a:noFill/>
          <a:ln>
            <a:noFill/>
          </a:ln>
        </p:spPr>
        <p:txBody>
          <a:bodyPr anchorCtr="0" anchor="t" bIns="45725" lIns="45725" spcFirstLastPara="1" rIns="45725" wrap="square" tIns="45725">
            <a:noAutofit/>
          </a:bodyPr>
          <a:lstStyle>
            <a:lvl1pPr indent="-336550" lvl="0" marL="457200" marR="0" rtl="0" algn="l">
              <a:lnSpc>
                <a:spcPct val="150000"/>
              </a:lnSpc>
              <a:spcBef>
                <a:spcPts val="0"/>
              </a:spcBef>
              <a:spcAft>
                <a:spcPts val="0"/>
              </a:spcAft>
              <a:buClr>
                <a:srgbClr val="434343"/>
              </a:buClr>
              <a:buSzPts val="1700"/>
              <a:buFont typeface="Open Sans"/>
              <a:buChar char="●"/>
              <a:defRPr b="0" i="0" sz="1700" u="none" cap="none" strike="noStrike">
                <a:solidFill>
                  <a:srgbClr val="434343"/>
                </a:solidFill>
                <a:latin typeface="Open Sans"/>
                <a:ea typeface="Open Sans"/>
                <a:cs typeface="Open Sans"/>
                <a:sym typeface="Open Sans"/>
              </a:defRPr>
            </a:lvl1pPr>
            <a:lvl2pPr indent="-330200" lvl="1" marL="914400" marR="0" rtl="0" algn="l">
              <a:lnSpc>
                <a:spcPct val="150000"/>
              </a:lnSpc>
              <a:spcBef>
                <a:spcPts val="0"/>
              </a:spcBef>
              <a:spcAft>
                <a:spcPts val="0"/>
              </a:spcAft>
              <a:buClr>
                <a:srgbClr val="434343"/>
              </a:buClr>
              <a:buSzPts val="1600"/>
              <a:buFont typeface="Open Sans"/>
              <a:buChar char="○"/>
              <a:defRPr b="0" i="0" sz="1600" u="none" cap="none" strike="noStrike">
                <a:solidFill>
                  <a:srgbClr val="434343"/>
                </a:solidFill>
                <a:latin typeface="Open Sans"/>
                <a:ea typeface="Open Sans"/>
                <a:cs typeface="Open Sans"/>
                <a:sym typeface="Open Sans"/>
              </a:defRPr>
            </a:lvl2pPr>
            <a:lvl3pPr indent="-317500" lvl="2" marL="13716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3pPr>
            <a:lvl4pPr indent="-298450" lvl="3" marL="1828800" marR="0" rtl="0" algn="l">
              <a:lnSpc>
                <a:spcPct val="150000"/>
              </a:lnSpc>
              <a:spcBef>
                <a:spcPts val="0"/>
              </a:spcBef>
              <a:spcAft>
                <a:spcPts val="0"/>
              </a:spcAft>
              <a:buClr>
                <a:srgbClr val="434343"/>
              </a:buClr>
              <a:buSzPts val="1100"/>
              <a:buFont typeface="Open Sans"/>
              <a:buChar char="●"/>
              <a:defRPr b="0" i="0" sz="1100" u="none" cap="none" strike="noStrike">
                <a:solidFill>
                  <a:srgbClr val="434343"/>
                </a:solidFill>
                <a:latin typeface="Open Sans"/>
                <a:ea typeface="Open Sans"/>
                <a:cs typeface="Open Sans"/>
                <a:sym typeface="Open Sans"/>
              </a:defRPr>
            </a:lvl4pPr>
            <a:lvl5pPr indent="-330200" lvl="4" marL="2286000" marR="0" rtl="0" algn="l">
              <a:lnSpc>
                <a:spcPct val="150000"/>
              </a:lnSpc>
              <a:spcBef>
                <a:spcPts val="0"/>
              </a:spcBef>
              <a:spcAft>
                <a:spcPts val="0"/>
              </a:spcAft>
              <a:buClr>
                <a:srgbClr val="434343"/>
              </a:buClr>
              <a:buSzPts val="1600"/>
              <a:buFont typeface="Open Sans"/>
              <a:buChar char="○"/>
              <a:defRPr b="0" i="0" sz="1600" u="none" cap="none" strike="noStrike">
                <a:solidFill>
                  <a:srgbClr val="434343"/>
                </a:solidFill>
                <a:latin typeface="Open Sans"/>
                <a:ea typeface="Open Sans"/>
                <a:cs typeface="Open Sans"/>
                <a:sym typeface="Open Sans"/>
              </a:defRPr>
            </a:lvl5pPr>
            <a:lvl6pPr indent="-317500" lvl="5" marL="2743200" marR="0" rtl="0" algn="l">
              <a:lnSpc>
                <a:spcPct val="150000"/>
              </a:lnSpc>
              <a:spcBef>
                <a:spcPts val="0"/>
              </a:spcBef>
              <a:spcAft>
                <a:spcPts val="0"/>
              </a:spcAft>
              <a:buClr>
                <a:srgbClr val="434343"/>
              </a:buClr>
              <a:buSzPts val="1400"/>
              <a:buFont typeface="Open Sans"/>
              <a:buChar char="■"/>
              <a:defRPr b="0" i="0" sz="1400" u="none" cap="none" strike="noStrike">
                <a:solidFill>
                  <a:srgbClr val="434343"/>
                </a:solidFill>
                <a:latin typeface="Open Sans"/>
                <a:ea typeface="Open Sans"/>
                <a:cs typeface="Open Sans"/>
                <a:sym typeface="Open Sans"/>
              </a:defRPr>
            </a:lvl6pPr>
            <a:lvl7pPr indent="-298450" lvl="6" marL="3200400" marR="0" rtl="0" algn="l">
              <a:lnSpc>
                <a:spcPct val="150000"/>
              </a:lnSpc>
              <a:spcBef>
                <a:spcPts val="0"/>
              </a:spcBef>
              <a:spcAft>
                <a:spcPts val="0"/>
              </a:spcAft>
              <a:buClr>
                <a:srgbClr val="434343"/>
              </a:buClr>
              <a:buSzPts val="1100"/>
              <a:buFont typeface="Open Sans"/>
              <a:buChar char="●"/>
              <a:defRPr b="0" i="0" sz="1100" u="none" cap="none" strike="noStrike">
                <a:solidFill>
                  <a:srgbClr val="434343"/>
                </a:solidFill>
                <a:latin typeface="Open Sans"/>
                <a:ea typeface="Open Sans"/>
                <a:cs typeface="Open Sans"/>
                <a:sym typeface="Open Sans"/>
              </a:defRPr>
            </a:lvl7pPr>
            <a:lvl8pPr indent="-285750" lvl="7" marL="3657600" marR="0" rtl="0" algn="l">
              <a:lnSpc>
                <a:spcPct val="15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indent="-279400" lvl="8" marL="4114800" marR="0" rtl="0" algn="l">
              <a:lnSpc>
                <a:spcPct val="150000"/>
              </a:lnSpc>
              <a:spcBef>
                <a:spcPts val="0"/>
              </a:spcBef>
              <a:spcAft>
                <a:spcPts val="0"/>
              </a:spcAft>
              <a:buClr>
                <a:srgbClr val="434343"/>
              </a:buClr>
              <a:buSzPts val="800"/>
              <a:buFont typeface="Open Sans"/>
              <a:buChar char="■"/>
              <a:defRPr b="0" i="0" sz="8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3 2">
  <p:cSld name="BLANK_1_1_1_6_3_2">
    <p:bg>
      <p:bgPr>
        <a:blipFill>
          <a:blip r:embed="rId2">
            <a:alphaModFix/>
          </a:blip>
          <a:stretch>
            <a:fillRect/>
          </a:stretch>
        </a:blipFill>
      </p:bgPr>
    </p:bg>
    <p:spTree>
      <p:nvGrpSpPr>
        <p:cNvPr id="335" name="Shape 335"/>
        <p:cNvGrpSpPr/>
        <p:nvPr/>
      </p:nvGrpSpPr>
      <p:grpSpPr>
        <a:xfrm>
          <a:off x="0" y="0"/>
          <a:ext cx="0" cy="0"/>
          <a:chOff x="0" y="0"/>
          <a:chExt cx="0" cy="0"/>
        </a:xfrm>
      </p:grpSpPr>
      <p:sp>
        <p:nvSpPr>
          <p:cNvPr id="336" name="Google Shape;336;p90"/>
          <p:cNvSpPr/>
          <p:nvPr/>
        </p:nvSpPr>
        <p:spPr>
          <a:xfrm>
            <a:off x="3427768" y="-44425"/>
            <a:ext cx="5736900" cy="4891800"/>
          </a:xfrm>
          <a:custGeom>
            <a:rect b="b" l="l" r="r" t="t"/>
            <a:pathLst>
              <a:path extrusionOk="0" h="120000" w="120000">
                <a:moveTo>
                  <a:pt x="168" y="0"/>
                </a:moveTo>
                <a:cubicBezTo>
                  <a:pt x="-1530" y="34788"/>
                  <a:pt x="9503" y="70211"/>
                  <a:pt x="33274" y="96788"/>
                </a:cubicBezTo>
                <a:cubicBezTo>
                  <a:pt x="41866" y="106388"/>
                  <a:pt x="51492" y="114116"/>
                  <a:pt x="61744" y="120000"/>
                </a:cubicBezTo>
                <a:lnTo>
                  <a:pt x="120000" y="120000"/>
                </a:lnTo>
                <a:lnTo>
                  <a:pt x="120000" y="0"/>
                </a:lnTo>
                <a:lnTo>
                  <a:pt x="168" y="0"/>
                </a:lnTo>
                <a:close/>
              </a:path>
            </a:pathLst>
          </a:custGeom>
          <a:solidFill>
            <a:srgbClr val="A5A5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rgbClr val="000000"/>
              </a:solidFill>
              <a:latin typeface="Calibri"/>
              <a:ea typeface="Calibri"/>
              <a:cs typeface="Calibri"/>
              <a:sym typeface="Calibri"/>
            </a:endParaRPr>
          </a:p>
        </p:txBody>
      </p:sp>
      <p:sp>
        <p:nvSpPr>
          <p:cNvPr id="337" name="Google Shape;337;p90"/>
          <p:cNvSpPr/>
          <p:nvPr/>
        </p:nvSpPr>
        <p:spPr>
          <a:xfrm>
            <a:off x="-1" y="-44425"/>
            <a:ext cx="5709900" cy="4891800"/>
          </a:xfrm>
          <a:custGeom>
            <a:rect b="b" l="l" r="r" t="t"/>
            <a:pathLst>
              <a:path extrusionOk="0" h="120000" w="120000">
                <a:moveTo>
                  <a:pt x="0" y="0"/>
                </a:moveTo>
                <a:lnTo>
                  <a:pt x="0" y="120000"/>
                </a:lnTo>
                <a:lnTo>
                  <a:pt x="57965" y="120000"/>
                </a:lnTo>
                <a:cubicBezTo>
                  <a:pt x="68268" y="114116"/>
                  <a:pt x="77935" y="106388"/>
                  <a:pt x="86566" y="96788"/>
                </a:cubicBezTo>
                <a:cubicBezTo>
                  <a:pt x="110451" y="70211"/>
                  <a:pt x="121536" y="34788"/>
                  <a:pt x="119825" y="0"/>
                </a:cubicBezTo>
                <a:lnTo>
                  <a:pt x="0" y="0"/>
                </a:lnTo>
                <a:close/>
              </a:path>
            </a:pathLst>
          </a:custGeom>
          <a:solidFill>
            <a:srgbClr val="EFEFEF">
              <a:alpha val="52549"/>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rgbClr val="000000"/>
              </a:solidFill>
              <a:latin typeface="Raleway"/>
              <a:ea typeface="Raleway"/>
              <a:cs typeface="Raleway"/>
              <a:sym typeface="Raleway"/>
            </a:endParaRPr>
          </a:p>
        </p:txBody>
      </p:sp>
      <p:sp>
        <p:nvSpPr>
          <p:cNvPr id="338" name="Google Shape;338;p90"/>
          <p:cNvSpPr/>
          <p:nvPr/>
        </p:nvSpPr>
        <p:spPr>
          <a:xfrm>
            <a:off x="0" y="2002105"/>
            <a:ext cx="9144000" cy="2845200"/>
          </a:xfrm>
          <a:custGeom>
            <a:rect b="b" l="l" r="r" t="t"/>
            <a:pathLst>
              <a:path extrusionOk="0" h="120000" w="120000">
                <a:moveTo>
                  <a:pt x="59827" y="0"/>
                </a:moveTo>
                <a:cubicBezTo>
                  <a:pt x="41583" y="0"/>
                  <a:pt x="23333" y="21022"/>
                  <a:pt x="9411" y="63072"/>
                </a:cubicBezTo>
                <a:cubicBezTo>
                  <a:pt x="5805" y="73966"/>
                  <a:pt x="2672" y="85733"/>
                  <a:pt x="0" y="98155"/>
                </a:cubicBezTo>
                <a:lnTo>
                  <a:pt x="0" y="120000"/>
                </a:lnTo>
                <a:lnTo>
                  <a:pt x="120000" y="120000"/>
                </a:lnTo>
                <a:lnTo>
                  <a:pt x="120000" y="99777"/>
                </a:lnTo>
                <a:cubicBezTo>
                  <a:pt x="117255" y="86761"/>
                  <a:pt x="114005" y="74438"/>
                  <a:pt x="110244" y="63072"/>
                </a:cubicBezTo>
                <a:cubicBezTo>
                  <a:pt x="96322" y="21022"/>
                  <a:pt x="78072" y="0"/>
                  <a:pt x="59827" y="0"/>
                </a:cubicBezTo>
                <a:close/>
              </a:path>
            </a:pathLst>
          </a:custGeom>
          <a:solidFill>
            <a:srgbClr val="D9D9D9">
              <a:alpha val="51764"/>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rgbClr val="000000"/>
              </a:solidFill>
              <a:latin typeface="Calibri"/>
              <a:ea typeface="Calibri"/>
              <a:cs typeface="Calibri"/>
              <a:sym typeface="Calibri"/>
            </a:endParaRPr>
          </a:p>
        </p:txBody>
      </p:sp>
      <p:sp>
        <p:nvSpPr>
          <p:cNvPr id="339" name="Google Shape;339;p90"/>
          <p:cNvSpPr/>
          <p:nvPr/>
        </p:nvSpPr>
        <p:spPr>
          <a:xfrm>
            <a:off x="5709900" y="2130875"/>
            <a:ext cx="3434100" cy="2239800"/>
          </a:xfrm>
          <a:custGeom>
            <a:rect b="b" l="l" r="r" t="t"/>
            <a:pathLst>
              <a:path extrusionOk="0" h="120000" w="120000">
                <a:moveTo>
                  <a:pt x="0" y="0"/>
                </a:moveTo>
                <a:cubicBezTo>
                  <a:pt x="21655" y="5166"/>
                  <a:pt x="42488" y="16577"/>
                  <a:pt x="61400" y="33633"/>
                </a:cubicBezTo>
                <a:cubicBezTo>
                  <a:pt x="85050" y="54955"/>
                  <a:pt x="105122" y="84538"/>
                  <a:pt x="120000" y="120000"/>
                </a:cubicBezTo>
              </a:path>
            </a:pathLst>
          </a:custGeom>
          <a:noFill/>
          <a:ln cap="flat" cmpd="sng" w="76200">
            <a:solidFill>
              <a:srgbClr val="FFFF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40" name="Google Shape;340;p90"/>
          <p:cNvSpPr txBox="1"/>
          <p:nvPr>
            <p:ph type="title"/>
          </p:nvPr>
        </p:nvSpPr>
        <p:spPr>
          <a:xfrm>
            <a:off x="256500" y="303225"/>
            <a:ext cx="3319200" cy="9540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1pPr>
            <a:lvl2pPr lvl="1"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2pPr>
            <a:lvl3pPr lvl="2"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3pPr>
            <a:lvl4pPr lvl="3"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4pPr>
            <a:lvl5pPr lvl="4"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5pPr>
            <a:lvl6pPr lvl="5"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6pPr>
            <a:lvl7pPr lvl="6"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7pPr>
            <a:lvl8pPr lvl="7"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8pPr>
            <a:lvl9pPr lvl="8" marR="0" rtl="0" algn="l">
              <a:lnSpc>
                <a:spcPct val="100000"/>
              </a:lnSpc>
              <a:spcBef>
                <a:spcPts val="0"/>
              </a:spcBef>
              <a:spcAft>
                <a:spcPts val="0"/>
              </a:spcAft>
              <a:buClr>
                <a:srgbClr val="666666"/>
              </a:buClr>
              <a:buSzPts val="2100"/>
              <a:buFont typeface="Rajdhani"/>
              <a:buNone/>
              <a:defRPr b="1" i="0" sz="2400" u="none" cap="none" strike="noStrike">
                <a:solidFill>
                  <a:srgbClr val="666666"/>
                </a:solidFill>
                <a:latin typeface="Rajdhani"/>
                <a:ea typeface="Rajdhani"/>
                <a:cs typeface="Rajdhani"/>
                <a:sym typeface="Rajdhani"/>
              </a:defRPr>
            </a:lvl9pPr>
          </a:lstStyle>
          <a:p/>
        </p:txBody>
      </p:sp>
      <p:sp>
        <p:nvSpPr>
          <p:cNvPr id="341" name="Google Shape;341;p90"/>
          <p:cNvSpPr/>
          <p:nvPr/>
        </p:nvSpPr>
        <p:spPr>
          <a:xfrm>
            <a:off x="2756825" y="3456375"/>
            <a:ext cx="1794300" cy="1391100"/>
          </a:xfrm>
          <a:custGeom>
            <a:rect b="b" l="l" r="r" t="t"/>
            <a:pathLst>
              <a:path extrusionOk="0" h="120000" w="120000">
                <a:moveTo>
                  <a:pt x="0" y="120000"/>
                </a:moveTo>
                <a:cubicBezTo>
                  <a:pt x="24644" y="103033"/>
                  <a:pt x="47883" y="83333"/>
                  <a:pt x="69411" y="61161"/>
                </a:cubicBezTo>
                <a:cubicBezTo>
                  <a:pt x="87616" y="42411"/>
                  <a:pt x="104533" y="21961"/>
                  <a:pt x="120000" y="0"/>
                </a:cubicBezTo>
              </a:path>
            </a:pathLst>
          </a:custGeom>
          <a:noFill/>
          <a:ln cap="flat" cmpd="sng" w="76200">
            <a:solidFill>
              <a:srgbClr val="FFFF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Raleway"/>
              <a:ea typeface="Raleway"/>
              <a:cs typeface="Raleway"/>
              <a:sym typeface="Raleway"/>
            </a:endParaRPr>
          </a:p>
        </p:txBody>
      </p:sp>
      <p:sp>
        <p:nvSpPr>
          <p:cNvPr id="342" name="Google Shape;342;p90"/>
          <p:cNvSpPr/>
          <p:nvPr/>
        </p:nvSpPr>
        <p:spPr>
          <a:xfrm>
            <a:off x="3427775" y="-44425"/>
            <a:ext cx="322500" cy="2175300"/>
          </a:xfrm>
          <a:custGeom>
            <a:rect b="b" l="l" r="r" t="t"/>
            <a:pathLst>
              <a:path extrusionOk="0" h="120000" w="120000">
                <a:moveTo>
                  <a:pt x="5731" y="0"/>
                </a:moveTo>
                <a:cubicBezTo>
                  <a:pt x="-5060" y="20494"/>
                  <a:pt x="-596" y="41100"/>
                  <a:pt x="19036" y="61450"/>
                </a:cubicBezTo>
                <a:cubicBezTo>
                  <a:pt x="38340" y="81450"/>
                  <a:pt x="72193" y="101083"/>
                  <a:pt x="120000" y="120000"/>
                </a:cubicBezTo>
              </a:path>
            </a:pathLst>
          </a:custGeom>
          <a:noFill/>
          <a:ln cap="flat" cmpd="sng" w="76200">
            <a:solidFill>
              <a:srgbClr val="FFFF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Raleway"/>
              <a:ea typeface="Raleway"/>
              <a:cs typeface="Raleway"/>
              <a:sym typeface="Raleway"/>
            </a:endParaRPr>
          </a:p>
        </p:txBody>
      </p:sp>
      <p:sp>
        <p:nvSpPr>
          <p:cNvPr id="343" name="Google Shape;343;p90"/>
          <p:cNvSpPr/>
          <p:nvPr/>
        </p:nvSpPr>
        <p:spPr>
          <a:xfrm>
            <a:off x="3908159" y="2130796"/>
            <a:ext cx="806400" cy="806400"/>
          </a:xfrm>
          <a:custGeom>
            <a:rect b="b" l="l" r="r" t="t"/>
            <a:pathLst>
              <a:path extrusionOk="0" h="120000" w="120000">
                <a:moveTo>
                  <a:pt x="116108" y="48000"/>
                </a:moveTo>
                <a:cubicBezTo>
                  <a:pt x="110270" y="46702"/>
                  <a:pt x="110270" y="46702"/>
                  <a:pt x="110270" y="46702"/>
                </a:cubicBezTo>
                <a:cubicBezTo>
                  <a:pt x="108972" y="42162"/>
                  <a:pt x="107675" y="37621"/>
                  <a:pt x="105081" y="33729"/>
                </a:cubicBezTo>
                <a:cubicBezTo>
                  <a:pt x="108324" y="28540"/>
                  <a:pt x="108324" y="28540"/>
                  <a:pt x="108324" y="28540"/>
                </a:cubicBezTo>
                <a:cubicBezTo>
                  <a:pt x="108972" y="27243"/>
                  <a:pt x="109621" y="24648"/>
                  <a:pt x="108324" y="23351"/>
                </a:cubicBezTo>
                <a:cubicBezTo>
                  <a:pt x="96648" y="11675"/>
                  <a:pt x="96648" y="11675"/>
                  <a:pt x="96648" y="11675"/>
                </a:cubicBezTo>
                <a:cubicBezTo>
                  <a:pt x="96000" y="11027"/>
                  <a:pt x="95351" y="11027"/>
                  <a:pt x="94702" y="11027"/>
                </a:cubicBezTo>
                <a:cubicBezTo>
                  <a:pt x="93405" y="11027"/>
                  <a:pt x="92108" y="11027"/>
                  <a:pt x="91459" y="11675"/>
                </a:cubicBezTo>
                <a:cubicBezTo>
                  <a:pt x="86270" y="14918"/>
                  <a:pt x="86270" y="14918"/>
                  <a:pt x="86270" y="14918"/>
                </a:cubicBezTo>
                <a:cubicBezTo>
                  <a:pt x="82378" y="12324"/>
                  <a:pt x="77837" y="11027"/>
                  <a:pt x="73297" y="9729"/>
                </a:cubicBezTo>
                <a:cubicBezTo>
                  <a:pt x="72000" y="3891"/>
                  <a:pt x="72000" y="3891"/>
                  <a:pt x="72000" y="3891"/>
                </a:cubicBezTo>
                <a:cubicBezTo>
                  <a:pt x="71351" y="1945"/>
                  <a:pt x="70054" y="0"/>
                  <a:pt x="68108" y="0"/>
                </a:cubicBezTo>
                <a:cubicBezTo>
                  <a:pt x="51891" y="0"/>
                  <a:pt x="51891" y="0"/>
                  <a:pt x="51891" y="0"/>
                </a:cubicBezTo>
                <a:cubicBezTo>
                  <a:pt x="49945" y="0"/>
                  <a:pt x="48648" y="1945"/>
                  <a:pt x="48000" y="3891"/>
                </a:cubicBezTo>
                <a:cubicBezTo>
                  <a:pt x="46702" y="9729"/>
                  <a:pt x="46702" y="9729"/>
                  <a:pt x="46702" y="9729"/>
                </a:cubicBezTo>
                <a:cubicBezTo>
                  <a:pt x="42162" y="11027"/>
                  <a:pt x="37621" y="12324"/>
                  <a:pt x="33729" y="14918"/>
                </a:cubicBezTo>
                <a:cubicBezTo>
                  <a:pt x="28540" y="11675"/>
                  <a:pt x="28540" y="11675"/>
                  <a:pt x="28540" y="11675"/>
                </a:cubicBezTo>
                <a:cubicBezTo>
                  <a:pt x="27891" y="11027"/>
                  <a:pt x="26594" y="11027"/>
                  <a:pt x="25945" y="11027"/>
                </a:cubicBezTo>
                <a:cubicBezTo>
                  <a:pt x="24648" y="11027"/>
                  <a:pt x="24000" y="11027"/>
                  <a:pt x="23351" y="11675"/>
                </a:cubicBezTo>
                <a:cubicBezTo>
                  <a:pt x="11675" y="23351"/>
                  <a:pt x="11675" y="23351"/>
                  <a:pt x="11675" y="23351"/>
                </a:cubicBezTo>
                <a:cubicBezTo>
                  <a:pt x="10378" y="24648"/>
                  <a:pt x="11027" y="27243"/>
                  <a:pt x="11675" y="28540"/>
                </a:cubicBezTo>
                <a:cubicBezTo>
                  <a:pt x="14918" y="33729"/>
                  <a:pt x="14918" y="33729"/>
                  <a:pt x="14918" y="33729"/>
                </a:cubicBezTo>
                <a:cubicBezTo>
                  <a:pt x="12324" y="37621"/>
                  <a:pt x="11027" y="42162"/>
                  <a:pt x="9729" y="46702"/>
                </a:cubicBezTo>
                <a:cubicBezTo>
                  <a:pt x="3891" y="48000"/>
                  <a:pt x="3891" y="48000"/>
                  <a:pt x="3891" y="48000"/>
                </a:cubicBezTo>
                <a:cubicBezTo>
                  <a:pt x="1945" y="48648"/>
                  <a:pt x="0" y="49945"/>
                  <a:pt x="0" y="51891"/>
                </a:cubicBezTo>
                <a:cubicBezTo>
                  <a:pt x="0" y="68108"/>
                  <a:pt x="0" y="68108"/>
                  <a:pt x="0" y="68108"/>
                </a:cubicBezTo>
                <a:cubicBezTo>
                  <a:pt x="0" y="70054"/>
                  <a:pt x="1945" y="71351"/>
                  <a:pt x="3891" y="72000"/>
                </a:cubicBezTo>
                <a:cubicBezTo>
                  <a:pt x="9729" y="73297"/>
                  <a:pt x="9729" y="73297"/>
                  <a:pt x="9729" y="73297"/>
                </a:cubicBezTo>
                <a:cubicBezTo>
                  <a:pt x="11027" y="77837"/>
                  <a:pt x="12324" y="82378"/>
                  <a:pt x="14918" y="86270"/>
                </a:cubicBezTo>
                <a:cubicBezTo>
                  <a:pt x="11675" y="91459"/>
                  <a:pt x="11675" y="91459"/>
                  <a:pt x="11675" y="91459"/>
                </a:cubicBezTo>
                <a:cubicBezTo>
                  <a:pt x="11027" y="92756"/>
                  <a:pt x="10378" y="95351"/>
                  <a:pt x="11675" y="96648"/>
                </a:cubicBezTo>
                <a:cubicBezTo>
                  <a:pt x="23351" y="108324"/>
                  <a:pt x="23351" y="108324"/>
                  <a:pt x="23351" y="108324"/>
                </a:cubicBezTo>
                <a:cubicBezTo>
                  <a:pt x="24000" y="108972"/>
                  <a:pt x="24648" y="108972"/>
                  <a:pt x="25297" y="108972"/>
                </a:cubicBezTo>
                <a:cubicBezTo>
                  <a:pt x="26594" y="108972"/>
                  <a:pt x="27891" y="108972"/>
                  <a:pt x="28540" y="108324"/>
                </a:cubicBezTo>
                <a:cubicBezTo>
                  <a:pt x="33729" y="105081"/>
                  <a:pt x="33729" y="105081"/>
                  <a:pt x="33729" y="105081"/>
                </a:cubicBezTo>
                <a:cubicBezTo>
                  <a:pt x="37621" y="107675"/>
                  <a:pt x="42162" y="108972"/>
                  <a:pt x="46702" y="110270"/>
                </a:cubicBezTo>
                <a:cubicBezTo>
                  <a:pt x="48000" y="116108"/>
                  <a:pt x="48000" y="116108"/>
                  <a:pt x="48000" y="116108"/>
                </a:cubicBezTo>
                <a:cubicBezTo>
                  <a:pt x="48648" y="118054"/>
                  <a:pt x="49945" y="120000"/>
                  <a:pt x="51891" y="120000"/>
                </a:cubicBezTo>
                <a:cubicBezTo>
                  <a:pt x="68108" y="120000"/>
                  <a:pt x="68108" y="120000"/>
                  <a:pt x="68108" y="120000"/>
                </a:cubicBezTo>
                <a:cubicBezTo>
                  <a:pt x="70054" y="120000"/>
                  <a:pt x="71351" y="118054"/>
                  <a:pt x="72000" y="116108"/>
                </a:cubicBezTo>
                <a:cubicBezTo>
                  <a:pt x="73297" y="110270"/>
                  <a:pt x="73297" y="110270"/>
                  <a:pt x="73297" y="110270"/>
                </a:cubicBezTo>
                <a:cubicBezTo>
                  <a:pt x="77837" y="108972"/>
                  <a:pt x="82378" y="107675"/>
                  <a:pt x="86270" y="105081"/>
                </a:cubicBezTo>
                <a:cubicBezTo>
                  <a:pt x="91459" y="108324"/>
                  <a:pt x="91459" y="108324"/>
                  <a:pt x="91459" y="108324"/>
                </a:cubicBezTo>
                <a:cubicBezTo>
                  <a:pt x="92108" y="108972"/>
                  <a:pt x="93405" y="108972"/>
                  <a:pt x="94702" y="108972"/>
                </a:cubicBezTo>
                <a:cubicBezTo>
                  <a:pt x="95351" y="108972"/>
                  <a:pt x="96000" y="108972"/>
                  <a:pt x="96648" y="108324"/>
                </a:cubicBezTo>
                <a:cubicBezTo>
                  <a:pt x="108324" y="96648"/>
                  <a:pt x="108324" y="96648"/>
                  <a:pt x="108324" y="96648"/>
                </a:cubicBezTo>
                <a:cubicBezTo>
                  <a:pt x="109621" y="95351"/>
                  <a:pt x="109621" y="92756"/>
                  <a:pt x="108324" y="91459"/>
                </a:cubicBezTo>
                <a:cubicBezTo>
                  <a:pt x="105081" y="86270"/>
                  <a:pt x="105081" y="86270"/>
                  <a:pt x="105081" y="86270"/>
                </a:cubicBezTo>
                <a:cubicBezTo>
                  <a:pt x="107675" y="82378"/>
                  <a:pt x="108972" y="77837"/>
                  <a:pt x="110270" y="73297"/>
                </a:cubicBezTo>
                <a:cubicBezTo>
                  <a:pt x="116108" y="72000"/>
                  <a:pt x="116108" y="72000"/>
                  <a:pt x="116108" y="72000"/>
                </a:cubicBezTo>
                <a:cubicBezTo>
                  <a:pt x="118054" y="71351"/>
                  <a:pt x="120000" y="70054"/>
                  <a:pt x="120000" y="68108"/>
                </a:cubicBezTo>
                <a:cubicBezTo>
                  <a:pt x="120000" y="51891"/>
                  <a:pt x="120000" y="51891"/>
                  <a:pt x="120000" y="51891"/>
                </a:cubicBezTo>
                <a:cubicBezTo>
                  <a:pt x="120000" y="49945"/>
                  <a:pt x="118054" y="48648"/>
                  <a:pt x="116108" y="48000"/>
                </a:cubicBezTo>
                <a:close/>
                <a:moveTo>
                  <a:pt x="114810" y="66810"/>
                </a:moveTo>
                <a:cubicBezTo>
                  <a:pt x="114810" y="66810"/>
                  <a:pt x="114810" y="66810"/>
                  <a:pt x="114810" y="66810"/>
                </a:cubicBezTo>
                <a:cubicBezTo>
                  <a:pt x="108972" y="68108"/>
                  <a:pt x="108972" y="68108"/>
                  <a:pt x="108972" y="68108"/>
                </a:cubicBezTo>
                <a:cubicBezTo>
                  <a:pt x="107027" y="68756"/>
                  <a:pt x="105729" y="70054"/>
                  <a:pt x="105081" y="72000"/>
                </a:cubicBezTo>
                <a:cubicBezTo>
                  <a:pt x="104432" y="75891"/>
                  <a:pt x="102486" y="79783"/>
                  <a:pt x="100540" y="83675"/>
                </a:cubicBezTo>
                <a:cubicBezTo>
                  <a:pt x="99243" y="84972"/>
                  <a:pt x="99243" y="86918"/>
                  <a:pt x="100540" y="88864"/>
                </a:cubicBezTo>
                <a:cubicBezTo>
                  <a:pt x="103783" y="94054"/>
                  <a:pt x="103783" y="94054"/>
                  <a:pt x="103783" y="94054"/>
                </a:cubicBezTo>
                <a:cubicBezTo>
                  <a:pt x="94054" y="103783"/>
                  <a:pt x="94054" y="103783"/>
                  <a:pt x="94054" y="103783"/>
                </a:cubicBezTo>
                <a:cubicBezTo>
                  <a:pt x="94054" y="103783"/>
                  <a:pt x="94054" y="103783"/>
                  <a:pt x="94054" y="103783"/>
                </a:cubicBezTo>
                <a:cubicBezTo>
                  <a:pt x="88864" y="100540"/>
                  <a:pt x="88864" y="100540"/>
                  <a:pt x="88864" y="100540"/>
                </a:cubicBezTo>
                <a:cubicBezTo>
                  <a:pt x="88216" y="99891"/>
                  <a:pt x="86918" y="99891"/>
                  <a:pt x="86270" y="99891"/>
                </a:cubicBezTo>
                <a:cubicBezTo>
                  <a:pt x="84972" y="99891"/>
                  <a:pt x="84324" y="99891"/>
                  <a:pt x="83675" y="100540"/>
                </a:cubicBezTo>
                <a:cubicBezTo>
                  <a:pt x="79783" y="102486"/>
                  <a:pt x="75891" y="103783"/>
                  <a:pt x="72000" y="105081"/>
                </a:cubicBezTo>
                <a:cubicBezTo>
                  <a:pt x="70054" y="105729"/>
                  <a:pt x="68756" y="107027"/>
                  <a:pt x="68108" y="108972"/>
                </a:cubicBezTo>
                <a:cubicBezTo>
                  <a:pt x="66810" y="114810"/>
                  <a:pt x="66810" y="114810"/>
                  <a:pt x="66810" y="114810"/>
                </a:cubicBezTo>
                <a:cubicBezTo>
                  <a:pt x="66810" y="114810"/>
                  <a:pt x="66810" y="114810"/>
                  <a:pt x="66810" y="114810"/>
                </a:cubicBezTo>
                <a:cubicBezTo>
                  <a:pt x="53189" y="114810"/>
                  <a:pt x="53189" y="114810"/>
                  <a:pt x="53189" y="114810"/>
                </a:cubicBezTo>
                <a:cubicBezTo>
                  <a:pt x="51891" y="108972"/>
                  <a:pt x="51891" y="108972"/>
                  <a:pt x="51891" y="108972"/>
                </a:cubicBezTo>
                <a:cubicBezTo>
                  <a:pt x="51243" y="107027"/>
                  <a:pt x="49945" y="105729"/>
                  <a:pt x="48000" y="105081"/>
                </a:cubicBezTo>
                <a:cubicBezTo>
                  <a:pt x="44108" y="103783"/>
                  <a:pt x="40216" y="102486"/>
                  <a:pt x="36972" y="100540"/>
                </a:cubicBezTo>
                <a:cubicBezTo>
                  <a:pt x="35675" y="99891"/>
                  <a:pt x="35027" y="99891"/>
                  <a:pt x="33729" y="99891"/>
                </a:cubicBezTo>
                <a:cubicBezTo>
                  <a:pt x="33081" y="99891"/>
                  <a:pt x="31783" y="99891"/>
                  <a:pt x="31135" y="100540"/>
                </a:cubicBezTo>
                <a:cubicBezTo>
                  <a:pt x="25945" y="103783"/>
                  <a:pt x="25945" y="103783"/>
                  <a:pt x="25945" y="103783"/>
                </a:cubicBezTo>
                <a:cubicBezTo>
                  <a:pt x="25945" y="103783"/>
                  <a:pt x="25945" y="103783"/>
                  <a:pt x="25945" y="103783"/>
                </a:cubicBezTo>
                <a:cubicBezTo>
                  <a:pt x="16864" y="94054"/>
                  <a:pt x="16864" y="94054"/>
                  <a:pt x="16864" y="94054"/>
                </a:cubicBezTo>
                <a:cubicBezTo>
                  <a:pt x="19459" y="88864"/>
                  <a:pt x="19459" y="88864"/>
                  <a:pt x="19459" y="88864"/>
                </a:cubicBezTo>
                <a:cubicBezTo>
                  <a:pt x="20756" y="86918"/>
                  <a:pt x="20756" y="84972"/>
                  <a:pt x="19459" y="83675"/>
                </a:cubicBezTo>
                <a:cubicBezTo>
                  <a:pt x="17513" y="79783"/>
                  <a:pt x="16216" y="75891"/>
                  <a:pt x="14918" y="72000"/>
                </a:cubicBezTo>
                <a:cubicBezTo>
                  <a:pt x="14270" y="70054"/>
                  <a:pt x="12972" y="68756"/>
                  <a:pt x="11027" y="68108"/>
                </a:cubicBezTo>
                <a:cubicBezTo>
                  <a:pt x="5189" y="66810"/>
                  <a:pt x="5189" y="66810"/>
                  <a:pt x="5189" y="66810"/>
                </a:cubicBezTo>
                <a:cubicBezTo>
                  <a:pt x="5189" y="66810"/>
                  <a:pt x="5189" y="66810"/>
                  <a:pt x="5189" y="66810"/>
                </a:cubicBezTo>
                <a:cubicBezTo>
                  <a:pt x="5189" y="53189"/>
                  <a:pt x="5189" y="53189"/>
                  <a:pt x="5189" y="53189"/>
                </a:cubicBezTo>
                <a:cubicBezTo>
                  <a:pt x="11027" y="51891"/>
                  <a:pt x="11027" y="51891"/>
                  <a:pt x="11027" y="51891"/>
                </a:cubicBezTo>
                <a:cubicBezTo>
                  <a:pt x="12972" y="51243"/>
                  <a:pt x="14270" y="49945"/>
                  <a:pt x="14918" y="48000"/>
                </a:cubicBezTo>
                <a:cubicBezTo>
                  <a:pt x="16216" y="44108"/>
                  <a:pt x="17513" y="40216"/>
                  <a:pt x="19459" y="36972"/>
                </a:cubicBezTo>
                <a:cubicBezTo>
                  <a:pt x="20756" y="35027"/>
                  <a:pt x="20756" y="33081"/>
                  <a:pt x="19459" y="31135"/>
                </a:cubicBezTo>
                <a:cubicBezTo>
                  <a:pt x="16864" y="25945"/>
                  <a:pt x="16864" y="25945"/>
                  <a:pt x="16864" y="25945"/>
                </a:cubicBezTo>
                <a:cubicBezTo>
                  <a:pt x="16864" y="25945"/>
                  <a:pt x="16864" y="25945"/>
                  <a:pt x="16864" y="25945"/>
                </a:cubicBezTo>
                <a:cubicBezTo>
                  <a:pt x="25945" y="16864"/>
                  <a:pt x="25945" y="16864"/>
                  <a:pt x="25945" y="16864"/>
                </a:cubicBezTo>
                <a:cubicBezTo>
                  <a:pt x="31135" y="19459"/>
                  <a:pt x="31135" y="19459"/>
                  <a:pt x="31135" y="19459"/>
                </a:cubicBezTo>
                <a:cubicBezTo>
                  <a:pt x="31783" y="20108"/>
                  <a:pt x="33081" y="20108"/>
                  <a:pt x="33729" y="20108"/>
                </a:cubicBezTo>
                <a:cubicBezTo>
                  <a:pt x="35027" y="20108"/>
                  <a:pt x="35675" y="20108"/>
                  <a:pt x="36972" y="19459"/>
                </a:cubicBezTo>
                <a:cubicBezTo>
                  <a:pt x="40216" y="17513"/>
                  <a:pt x="44108" y="16216"/>
                  <a:pt x="48000" y="14918"/>
                </a:cubicBezTo>
                <a:cubicBezTo>
                  <a:pt x="49945" y="14270"/>
                  <a:pt x="51243" y="12972"/>
                  <a:pt x="51891" y="11027"/>
                </a:cubicBezTo>
                <a:cubicBezTo>
                  <a:pt x="53189" y="5189"/>
                  <a:pt x="53189" y="5189"/>
                  <a:pt x="53189" y="5189"/>
                </a:cubicBezTo>
                <a:cubicBezTo>
                  <a:pt x="66810" y="5189"/>
                  <a:pt x="66810" y="5189"/>
                  <a:pt x="66810" y="5189"/>
                </a:cubicBezTo>
                <a:cubicBezTo>
                  <a:pt x="66810" y="5189"/>
                  <a:pt x="66810" y="5189"/>
                  <a:pt x="66810" y="5189"/>
                </a:cubicBezTo>
                <a:cubicBezTo>
                  <a:pt x="68108" y="11027"/>
                  <a:pt x="68108" y="11027"/>
                  <a:pt x="68108" y="11027"/>
                </a:cubicBezTo>
                <a:cubicBezTo>
                  <a:pt x="68756" y="12972"/>
                  <a:pt x="70054" y="14270"/>
                  <a:pt x="72000" y="14918"/>
                </a:cubicBezTo>
                <a:cubicBezTo>
                  <a:pt x="75891" y="16216"/>
                  <a:pt x="79783" y="17513"/>
                  <a:pt x="83675" y="19459"/>
                </a:cubicBezTo>
                <a:cubicBezTo>
                  <a:pt x="84324" y="20108"/>
                  <a:pt x="84972" y="20108"/>
                  <a:pt x="86270" y="20108"/>
                </a:cubicBezTo>
                <a:cubicBezTo>
                  <a:pt x="86918" y="20108"/>
                  <a:pt x="88216" y="20108"/>
                  <a:pt x="88864" y="19459"/>
                </a:cubicBezTo>
                <a:cubicBezTo>
                  <a:pt x="94054" y="16864"/>
                  <a:pt x="94054" y="16864"/>
                  <a:pt x="94054" y="16864"/>
                </a:cubicBezTo>
                <a:cubicBezTo>
                  <a:pt x="103783" y="25945"/>
                  <a:pt x="103783" y="25945"/>
                  <a:pt x="103783" y="25945"/>
                </a:cubicBezTo>
                <a:cubicBezTo>
                  <a:pt x="103783" y="25945"/>
                  <a:pt x="103783" y="25945"/>
                  <a:pt x="103783" y="25945"/>
                </a:cubicBezTo>
                <a:cubicBezTo>
                  <a:pt x="100540" y="31135"/>
                  <a:pt x="100540" y="31135"/>
                  <a:pt x="100540" y="31135"/>
                </a:cubicBezTo>
                <a:cubicBezTo>
                  <a:pt x="99243" y="33081"/>
                  <a:pt x="99243" y="35027"/>
                  <a:pt x="100540" y="36972"/>
                </a:cubicBezTo>
                <a:cubicBezTo>
                  <a:pt x="102486" y="40216"/>
                  <a:pt x="104432" y="44108"/>
                  <a:pt x="105081" y="48000"/>
                </a:cubicBezTo>
                <a:cubicBezTo>
                  <a:pt x="105729" y="49945"/>
                  <a:pt x="107027" y="51243"/>
                  <a:pt x="108972" y="51891"/>
                </a:cubicBezTo>
                <a:cubicBezTo>
                  <a:pt x="114810" y="53189"/>
                  <a:pt x="114810" y="53189"/>
                  <a:pt x="114810" y="53189"/>
                </a:cubicBezTo>
                <a:lnTo>
                  <a:pt x="114810" y="66810"/>
                </a:lnTo>
                <a:close/>
                <a:moveTo>
                  <a:pt x="60324" y="27243"/>
                </a:moveTo>
                <a:cubicBezTo>
                  <a:pt x="42162" y="27243"/>
                  <a:pt x="27243" y="42162"/>
                  <a:pt x="27243" y="60324"/>
                </a:cubicBezTo>
                <a:cubicBezTo>
                  <a:pt x="27243" y="77837"/>
                  <a:pt x="42162" y="92756"/>
                  <a:pt x="60324" y="92756"/>
                </a:cubicBezTo>
                <a:cubicBezTo>
                  <a:pt x="78486" y="92756"/>
                  <a:pt x="92756" y="77837"/>
                  <a:pt x="92756" y="60324"/>
                </a:cubicBezTo>
                <a:cubicBezTo>
                  <a:pt x="92756" y="42162"/>
                  <a:pt x="78486" y="27243"/>
                  <a:pt x="60324" y="27243"/>
                </a:cubicBezTo>
                <a:close/>
                <a:moveTo>
                  <a:pt x="60324" y="32432"/>
                </a:moveTo>
                <a:cubicBezTo>
                  <a:pt x="69405" y="32432"/>
                  <a:pt x="77837" y="37621"/>
                  <a:pt x="82378" y="44108"/>
                </a:cubicBezTo>
                <a:cubicBezTo>
                  <a:pt x="68108" y="52540"/>
                  <a:pt x="68108" y="52540"/>
                  <a:pt x="68108" y="52540"/>
                </a:cubicBezTo>
                <a:cubicBezTo>
                  <a:pt x="66162" y="50594"/>
                  <a:pt x="62918" y="49297"/>
                  <a:pt x="60324" y="49297"/>
                </a:cubicBezTo>
                <a:cubicBezTo>
                  <a:pt x="57081" y="49297"/>
                  <a:pt x="53837" y="50594"/>
                  <a:pt x="51891" y="52540"/>
                </a:cubicBezTo>
                <a:cubicBezTo>
                  <a:pt x="37621" y="44108"/>
                  <a:pt x="37621" y="44108"/>
                  <a:pt x="37621" y="44108"/>
                </a:cubicBezTo>
                <a:cubicBezTo>
                  <a:pt x="42810" y="37621"/>
                  <a:pt x="50594" y="32432"/>
                  <a:pt x="60324" y="32432"/>
                </a:cubicBezTo>
                <a:close/>
                <a:moveTo>
                  <a:pt x="57081" y="87567"/>
                </a:moveTo>
                <a:cubicBezTo>
                  <a:pt x="43459" y="85621"/>
                  <a:pt x="32432" y="73945"/>
                  <a:pt x="32432" y="60324"/>
                </a:cubicBezTo>
                <a:cubicBezTo>
                  <a:pt x="32432" y="56432"/>
                  <a:pt x="33729" y="52540"/>
                  <a:pt x="35027" y="49297"/>
                </a:cubicBezTo>
                <a:cubicBezTo>
                  <a:pt x="49297" y="57081"/>
                  <a:pt x="49297" y="57081"/>
                  <a:pt x="49297" y="57081"/>
                </a:cubicBezTo>
                <a:cubicBezTo>
                  <a:pt x="49297" y="58378"/>
                  <a:pt x="49297" y="59027"/>
                  <a:pt x="49297" y="60324"/>
                </a:cubicBezTo>
                <a:cubicBezTo>
                  <a:pt x="49297" y="64864"/>
                  <a:pt x="52540" y="69405"/>
                  <a:pt x="57081" y="70702"/>
                </a:cubicBezTo>
                <a:lnTo>
                  <a:pt x="57081" y="87567"/>
                </a:lnTo>
                <a:close/>
                <a:moveTo>
                  <a:pt x="54486" y="60324"/>
                </a:moveTo>
                <a:cubicBezTo>
                  <a:pt x="54486" y="57081"/>
                  <a:pt x="57081" y="54486"/>
                  <a:pt x="60324" y="54486"/>
                </a:cubicBezTo>
                <a:cubicBezTo>
                  <a:pt x="62918" y="54486"/>
                  <a:pt x="65513" y="57081"/>
                  <a:pt x="65513" y="60324"/>
                </a:cubicBezTo>
                <a:cubicBezTo>
                  <a:pt x="65513" y="62918"/>
                  <a:pt x="62918" y="65513"/>
                  <a:pt x="60324" y="65513"/>
                </a:cubicBezTo>
                <a:cubicBezTo>
                  <a:pt x="57081" y="65513"/>
                  <a:pt x="54486" y="62918"/>
                  <a:pt x="54486" y="60324"/>
                </a:cubicBezTo>
                <a:close/>
                <a:moveTo>
                  <a:pt x="87567" y="60324"/>
                </a:moveTo>
                <a:cubicBezTo>
                  <a:pt x="87567" y="73945"/>
                  <a:pt x="76540" y="85621"/>
                  <a:pt x="62918" y="87567"/>
                </a:cubicBezTo>
                <a:cubicBezTo>
                  <a:pt x="62918" y="70702"/>
                  <a:pt x="62918" y="70702"/>
                  <a:pt x="62918" y="70702"/>
                </a:cubicBezTo>
                <a:cubicBezTo>
                  <a:pt x="67459" y="69405"/>
                  <a:pt x="70702" y="64864"/>
                  <a:pt x="70702" y="60324"/>
                </a:cubicBezTo>
                <a:cubicBezTo>
                  <a:pt x="70702" y="59027"/>
                  <a:pt x="70702" y="58378"/>
                  <a:pt x="70702" y="57081"/>
                </a:cubicBezTo>
                <a:cubicBezTo>
                  <a:pt x="84972" y="49297"/>
                  <a:pt x="84972" y="49297"/>
                  <a:pt x="84972" y="49297"/>
                </a:cubicBezTo>
                <a:cubicBezTo>
                  <a:pt x="86918" y="52540"/>
                  <a:pt x="87567" y="56432"/>
                  <a:pt x="87567" y="6032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Calibri"/>
              <a:ea typeface="Calibri"/>
              <a:cs typeface="Calibri"/>
              <a:sym typeface="Calibri"/>
            </a:endParaRPr>
          </a:p>
        </p:txBody>
      </p:sp>
      <p:sp>
        <p:nvSpPr>
          <p:cNvPr id="344" name="Google Shape;344;p90"/>
          <p:cNvSpPr txBox="1"/>
          <p:nvPr>
            <p:ph idx="2" type="title"/>
          </p:nvPr>
        </p:nvSpPr>
        <p:spPr>
          <a:xfrm>
            <a:off x="362325" y="2070800"/>
            <a:ext cx="14562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45" name="Google Shape;345;p90" title="12"/>
          <p:cNvSpPr txBox="1"/>
          <p:nvPr>
            <p:ph idx="3" type="title"/>
          </p:nvPr>
        </p:nvSpPr>
        <p:spPr>
          <a:xfrm>
            <a:off x="354225" y="1605613"/>
            <a:ext cx="14562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346" name="Google Shape;346;p90"/>
          <p:cNvSpPr txBox="1"/>
          <p:nvPr>
            <p:ph idx="4" type="title"/>
          </p:nvPr>
        </p:nvSpPr>
        <p:spPr>
          <a:xfrm>
            <a:off x="6007950" y="359925"/>
            <a:ext cx="2838000" cy="954000"/>
          </a:xfrm>
          <a:prstGeom prst="rect">
            <a:avLst/>
          </a:prstGeom>
          <a:noFill/>
          <a:ln>
            <a:noFill/>
          </a:ln>
        </p:spPr>
        <p:txBody>
          <a:bodyPr anchorCtr="0" anchor="ctr" bIns="41125" lIns="82275" spcFirstLastPara="1" rIns="82275" wrap="square" tIns="41125">
            <a:noAutofit/>
          </a:bodyPr>
          <a:lstStyle>
            <a:lvl1pPr lvl="0" marR="0" rtl="0" algn="r">
              <a:lnSpc>
                <a:spcPct val="9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1pPr>
            <a:lvl2pPr lvl="1"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2pPr>
            <a:lvl3pPr lvl="2"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3pPr>
            <a:lvl4pPr lvl="3"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4pPr>
            <a:lvl5pPr lvl="4"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5pPr>
            <a:lvl6pPr lvl="5"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6pPr>
            <a:lvl7pPr lvl="6"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7pPr>
            <a:lvl8pPr lvl="7"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8pPr>
            <a:lvl9pPr lvl="8" marR="0" rtl="0" algn="r">
              <a:lnSpc>
                <a:spcPct val="100000"/>
              </a:lnSpc>
              <a:spcBef>
                <a:spcPts val="0"/>
              </a:spcBef>
              <a:spcAft>
                <a:spcPts val="0"/>
              </a:spcAft>
              <a:buClr>
                <a:srgbClr val="FFFFFF"/>
              </a:buClr>
              <a:buSzPts val="2100"/>
              <a:buFont typeface="Rajdhani"/>
              <a:buNone/>
              <a:defRPr b="1" i="0" sz="2400" u="none" cap="none" strike="noStrike">
                <a:solidFill>
                  <a:srgbClr val="FFFFFF"/>
                </a:solidFill>
                <a:latin typeface="Rajdhani"/>
                <a:ea typeface="Rajdhani"/>
                <a:cs typeface="Rajdhani"/>
                <a:sym typeface="Rajdhani"/>
              </a:defRPr>
            </a:lvl9pPr>
          </a:lstStyle>
          <a:p/>
        </p:txBody>
      </p:sp>
      <p:sp>
        <p:nvSpPr>
          <p:cNvPr id="347" name="Google Shape;347;p90"/>
          <p:cNvSpPr txBox="1"/>
          <p:nvPr>
            <p:ph idx="5" type="title"/>
          </p:nvPr>
        </p:nvSpPr>
        <p:spPr>
          <a:xfrm>
            <a:off x="7304150" y="2079325"/>
            <a:ext cx="1456200" cy="7140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1pPr>
            <a:lvl2pPr lvl="1"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2pPr>
            <a:lvl3pPr lvl="2"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3pPr>
            <a:lvl4pPr lvl="3"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4pPr>
            <a:lvl5pPr lvl="4"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5pPr>
            <a:lvl6pPr lvl="5"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6pPr>
            <a:lvl7pPr lvl="6"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7pPr>
            <a:lvl8pPr lvl="7"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8pPr>
            <a:lvl9pPr lvl="8"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9pPr>
          </a:lstStyle>
          <a:p/>
        </p:txBody>
      </p:sp>
      <p:sp>
        <p:nvSpPr>
          <p:cNvPr descr="123" id="348" name="Google Shape;348;p90" title="12"/>
          <p:cNvSpPr txBox="1"/>
          <p:nvPr>
            <p:ph idx="6" type="title"/>
          </p:nvPr>
        </p:nvSpPr>
        <p:spPr>
          <a:xfrm>
            <a:off x="7296050" y="1614138"/>
            <a:ext cx="1456200" cy="429000"/>
          </a:xfrm>
          <a:prstGeom prst="rect">
            <a:avLst/>
          </a:prstGeom>
          <a:noFill/>
          <a:ln>
            <a:noFill/>
          </a:ln>
        </p:spPr>
        <p:txBody>
          <a:bodyPr anchorCtr="0" anchor="b" bIns="0" lIns="0" spcFirstLastPara="1" rIns="0" wrap="square" tIns="0">
            <a:noAutofit/>
          </a:bodyPr>
          <a:lstStyle>
            <a:lvl1pPr lvl="0"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1pPr>
            <a:lvl2pPr lvl="1"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2pPr>
            <a:lvl3pPr lvl="2"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3pPr>
            <a:lvl4pPr lvl="3"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4pPr>
            <a:lvl5pPr lvl="4"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5pPr>
            <a:lvl6pPr lvl="5"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6pPr>
            <a:lvl7pPr lvl="6"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7pPr>
            <a:lvl8pPr lvl="7"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8pPr>
            <a:lvl9pPr lvl="8"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9pPr>
          </a:lstStyle>
          <a:p/>
        </p:txBody>
      </p:sp>
      <p:sp>
        <p:nvSpPr>
          <p:cNvPr id="349" name="Google Shape;349;p90"/>
          <p:cNvSpPr txBox="1"/>
          <p:nvPr>
            <p:ph idx="7" type="title"/>
          </p:nvPr>
        </p:nvSpPr>
        <p:spPr>
          <a:xfrm>
            <a:off x="5839850" y="3876550"/>
            <a:ext cx="1456200" cy="7140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1pPr>
            <a:lvl2pPr lvl="1"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2pPr>
            <a:lvl3pPr lvl="2"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3pPr>
            <a:lvl4pPr lvl="3"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4pPr>
            <a:lvl5pPr lvl="4"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5pPr>
            <a:lvl6pPr lvl="5"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6pPr>
            <a:lvl7pPr lvl="6"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7pPr>
            <a:lvl8pPr lvl="7"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8pPr>
            <a:lvl9pPr lvl="8" marR="0" rtl="0" algn="r">
              <a:lnSpc>
                <a:spcPct val="100000"/>
              </a:lnSpc>
              <a:spcBef>
                <a:spcPts val="0"/>
              </a:spcBef>
              <a:spcAft>
                <a:spcPts val="0"/>
              </a:spcAft>
              <a:buClr>
                <a:srgbClr val="FFFFFF"/>
              </a:buClr>
              <a:buSzPts val="1000"/>
              <a:buFont typeface="Open Sans"/>
              <a:buNone/>
              <a:defRPr b="0" i="0" sz="1000" u="none" cap="none" strike="noStrike">
                <a:solidFill>
                  <a:srgbClr val="FFFFFF"/>
                </a:solidFill>
                <a:latin typeface="Open Sans"/>
                <a:ea typeface="Open Sans"/>
                <a:cs typeface="Open Sans"/>
                <a:sym typeface="Open Sans"/>
              </a:defRPr>
            </a:lvl9pPr>
          </a:lstStyle>
          <a:p/>
        </p:txBody>
      </p:sp>
      <p:sp>
        <p:nvSpPr>
          <p:cNvPr descr="123" id="350" name="Google Shape;350;p90" title="12"/>
          <p:cNvSpPr txBox="1"/>
          <p:nvPr>
            <p:ph idx="8" type="title"/>
          </p:nvPr>
        </p:nvSpPr>
        <p:spPr>
          <a:xfrm>
            <a:off x="5831750" y="3411363"/>
            <a:ext cx="1456200" cy="429000"/>
          </a:xfrm>
          <a:prstGeom prst="rect">
            <a:avLst/>
          </a:prstGeom>
          <a:noFill/>
          <a:ln>
            <a:noFill/>
          </a:ln>
        </p:spPr>
        <p:txBody>
          <a:bodyPr anchorCtr="0" anchor="b" bIns="0" lIns="0" spcFirstLastPara="1" rIns="0" wrap="square" tIns="0">
            <a:noAutofit/>
          </a:bodyPr>
          <a:lstStyle>
            <a:lvl1pPr lvl="0"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1pPr>
            <a:lvl2pPr lvl="1"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2pPr>
            <a:lvl3pPr lvl="2"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3pPr>
            <a:lvl4pPr lvl="3"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4pPr>
            <a:lvl5pPr lvl="4"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5pPr>
            <a:lvl6pPr lvl="5"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6pPr>
            <a:lvl7pPr lvl="6"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7pPr>
            <a:lvl8pPr lvl="7"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8pPr>
            <a:lvl9pPr lvl="8" marR="0" rtl="0" algn="r">
              <a:lnSpc>
                <a:spcPct val="115000"/>
              </a:lnSpc>
              <a:spcBef>
                <a:spcPts val="0"/>
              </a:spcBef>
              <a:spcAft>
                <a:spcPts val="0"/>
              </a:spcAft>
              <a:buClr>
                <a:srgbClr val="FFFFFF"/>
              </a:buClr>
              <a:buSzPts val="1200"/>
              <a:buFont typeface="Rajdhani"/>
              <a:buNone/>
              <a:defRPr b="1" i="0" sz="1200" u="none" cap="none" strike="noStrike">
                <a:solidFill>
                  <a:srgbClr val="FFFFFF"/>
                </a:solidFill>
                <a:latin typeface="Rajdhani"/>
                <a:ea typeface="Rajdhani"/>
                <a:cs typeface="Rajdhani"/>
                <a:sym typeface="Rajdhani"/>
              </a:defRPr>
            </a:lvl9pPr>
          </a:lstStyle>
          <a:p/>
        </p:txBody>
      </p:sp>
      <p:sp>
        <p:nvSpPr>
          <p:cNvPr id="351" name="Google Shape;351;p90"/>
          <p:cNvSpPr txBox="1"/>
          <p:nvPr>
            <p:ph idx="9" type="title"/>
          </p:nvPr>
        </p:nvSpPr>
        <p:spPr>
          <a:xfrm>
            <a:off x="1568100" y="3809075"/>
            <a:ext cx="14562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52" name="Google Shape;352;p90" title="12"/>
          <p:cNvSpPr txBox="1"/>
          <p:nvPr>
            <p:ph idx="13" type="title"/>
          </p:nvPr>
        </p:nvSpPr>
        <p:spPr>
          <a:xfrm>
            <a:off x="1560000" y="3343888"/>
            <a:ext cx="14562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3 1">
  <p:cSld name="BLANK_1_1_1_6_3_1">
    <p:bg>
      <p:bgPr>
        <a:blipFill>
          <a:blip r:embed="rId2">
            <a:alphaModFix/>
          </a:blip>
          <a:stretch>
            <a:fillRect/>
          </a:stretch>
        </a:blipFill>
      </p:bgPr>
    </p:bg>
    <p:spTree>
      <p:nvGrpSpPr>
        <p:cNvPr id="353" name="Shape 353"/>
        <p:cNvGrpSpPr/>
        <p:nvPr/>
      </p:nvGrpSpPr>
      <p:grpSpPr>
        <a:xfrm>
          <a:off x="0" y="0"/>
          <a:ext cx="0" cy="0"/>
          <a:chOff x="0" y="0"/>
          <a:chExt cx="0" cy="0"/>
        </a:xfrm>
      </p:grpSpPr>
      <p:sp>
        <p:nvSpPr>
          <p:cNvPr id="354" name="Google Shape;354;p91"/>
          <p:cNvSpPr txBox="1"/>
          <p:nvPr>
            <p:ph type="title"/>
          </p:nvPr>
        </p:nvSpPr>
        <p:spPr>
          <a:xfrm>
            <a:off x="720000" y="227025"/>
            <a:ext cx="77031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355" name="Google Shape;355;p91"/>
          <p:cNvSpPr txBox="1"/>
          <p:nvPr>
            <p:ph idx="2" type="title"/>
          </p:nvPr>
        </p:nvSpPr>
        <p:spPr>
          <a:xfrm>
            <a:off x="854400" y="1600825"/>
            <a:ext cx="1456200" cy="7140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56" name="Google Shape;356;p91" title="12"/>
          <p:cNvSpPr txBox="1"/>
          <p:nvPr>
            <p:ph idx="3" type="title"/>
          </p:nvPr>
        </p:nvSpPr>
        <p:spPr>
          <a:xfrm>
            <a:off x="420475" y="1135650"/>
            <a:ext cx="1881900" cy="429000"/>
          </a:xfrm>
          <a:prstGeom prst="rect">
            <a:avLst/>
          </a:prstGeom>
          <a:noFill/>
          <a:ln>
            <a:noFill/>
          </a:ln>
        </p:spPr>
        <p:txBody>
          <a:bodyPr anchorCtr="0" anchor="b" bIns="0" lIns="0" spcFirstLastPara="1" rIns="0" wrap="square" tIns="0">
            <a:noAutofit/>
          </a:bodyPr>
          <a:lstStyle>
            <a:lvl1pPr lvl="0"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grpSp>
        <p:nvGrpSpPr>
          <p:cNvPr id="357" name="Google Shape;357;p91"/>
          <p:cNvGrpSpPr/>
          <p:nvPr/>
        </p:nvGrpSpPr>
        <p:grpSpPr>
          <a:xfrm>
            <a:off x="2902660" y="1650310"/>
            <a:ext cx="3073647" cy="2453135"/>
            <a:chOff x="2933643" y="1510897"/>
            <a:chExt cx="3268446" cy="2608608"/>
          </a:xfrm>
        </p:grpSpPr>
        <p:sp>
          <p:nvSpPr>
            <p:cNvPr id="358" name="Google Shape;358;p91"/>
            <p:cNvSpPr/>
            <p:nvPr/>
          </p:nvSpPr>
          <p:spPr>
            <a:xfrm>
              <a:off x="4094732" y="2637059"/>
              <a:ext cx="713100" cy="783000"/>
            </a:xfrm>
            <a:custGeom>
              <a:rect b="b" l="l" r="r" t="t"/>
              <a:pathLst>
                <a:path extrusionOk="0" h="120000" w="120000">
                  <a:moveTo>
                    <a:pt x="120000" y="0"/>
                  </a:moveTo>
                  <a:lnTo>
                    <a:pt x="0" y="35011"/>
                  </a:lnTo>
                  <a:lnTo>
                    <a:pt x="52744" y="118655"/>
                  </a:lnTo>
                  <a:cubicBezTo>
                    <a:pt x="53300" y="118483"/>
                    <a:pt x="53872" y="118372"/>
                    <a:pt x="54422" y="118188"/>
                  </a:cubicBezTo>
                  <a:cubicBezTo>
                    <a:pt x="54738" y="118816"/>
                    <a:pt x="55161" y="119383"/>
                    <a:pt x="55500" y="120000"/>
                  </a:cubicBezTo>
                  <a:lnTo>
                    <a:pt x="120000" y="0"/>
                  </a:lnTo>
                  <a:close/>
                </a:path>
              </a:pathLst>
            </a:custGeom>
            <a:solidFill>
              <a:srgbClr val="BB1B1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59" name="Google Shape;359;p91"/>
            <p:cNvSpPr/>
            <p:nvPr/>
          </p:nvSpPr>
          <p:spPr>
            <a:xfrm>
              <a:off x="3434941" y="1833080"/>
              <a:ext cx="658800" cy="1035600"/>
            </a:xfrm>
            <a:custGeom>
              <a:rect b="b" l="l" r="r" t="t"/>
              <a:pathLst>
                <a:path extrusionOk="0" h="120000" w="120000">
                  <a:moveTo>
                    <a:pt x="0" y="94833"/>
                  </a:moveTo>
                  <a:lnTo>
                    <a:pt x="31983" y="0"/>
                  </a:lnTo>
                  <a:lnTo>
                    <a:pt x="120000" y="120000"/>
                  </a:lnTo>
                  <a:lnTo>
                    <a:pt x="0" y="94833"/>
                  </a:lnTo>
                  <a:close/>
                </a:path>
              </a:pathLst>
            </a:custGeom>
            <a:solidFill>
              <a:srgbClr val="F88D8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0" name="Google Shape;360;p91"/>
            <p:cNvSpPr/>
            <p:nvPr/>
          </p:nvSpPr>
          <p:spPr>
            <a:xfrm>
              <a:off x="3428609" y="2649778"/>
              <a:ext cx="660900" cy="537000"/>
            </a:xfrm>
            <a:custGeom>
              <a:rect b="b" l="l" r="r" t="t"/>
              <a:pathLst>
                <a:path extrusionOk="0" h="120000" w="120000">
                  <a:moveTo>
                    <a:pt x="57166" y="120000"/>
                  </a:moveTo>
                  <a:lnTo>
                    <a:pt x="120000" y="48744"/>
                  </a:lnTo>
                  <a:lnTo>
                    <a:pt x="0" y="0"/>
                  </a:lnTo>
                  <a:lnTo>
                    <a:pt x="57166" y="120000"/>
                  </a:lnTo>
                  <a:close/>
                </a:path>
              </a:pathLst>
            </a:custGeom>
            <a:solidFill>
              <a:srgbClr val="E5393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1" name="Google Shape;361;p91"/>
            <p:cNvSpPr/>
            <p:nvPr/>
          </p:nvSpPr>
          <p:spPr>
            <a:xfrm>
              <a:off x="3606417" y="1834923"/>
              <a:ext cx="812700" cy="1037400"/>
            </a:xfrm>
            <a:custGeom>
              <a:rect b="b" l="l" r="r" t="t"/>
              <a:pathLst>
                <a:path extrusionOk="0" h="120000" w="120000">
                  <a:moveTo>
                    <a:pt x="120000" y="36861"/>
                  </a:moveTo>
                  <a:lnTo>
                    <a:pt x="72105" y="120000"/>
                  </a:lnTo>
                  <a:lnTo>
                    <a:pt x="0" y="0"/>
                  </a:lnTo>
                  <a:lnTo>
                    <a:pt x="120000" y="36861"/>
                  </a:lnTo>
                  <a:close/>
                </a:path>
              </a:pathLst>
            </a:custGeom>
            <a:solidFill>
              <a:srgbClr val="FAB3A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2" name="Google Shape;362;p91"/>
            <p:cNvSpPr/>
            <p:nvPr/>
          </p:nvSpPr>
          <p:spPr>
            <a:xfrm>
              <a:off x="4414015" y="2151537"/>
              <a:ext cx="569700" cy="487800"/>
            </a:xfrm>
            <a:custGeom>
              <a:rect b="b" l="l" r="r" t="t"/>
              <a:pathLst>
                <a:path extrusionOk="0" h="120000" w="120000">
                  <a:moveTo>
                    <a:pt x="0" y="0"/>
                  </a:moveTo>
                  <a:lnTo>
                    <a:pt x="83722" y="120000"/>
                  </a:lnTo>
                  <a:lnTo>
                    <a:pt x="120000" y="32572"/>
                  </a:lnTo>
                  <a:lnTo>
                    <a:pt x="0" y="0"/>
                  </a:lnTo>
                  <a:close/>
                </a:path>
              </a:pathLst>
            </a:custGeom>
            <a:solidFill>
              <a:srgbClr val="BB1B1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3" name="Google Shape;363;p91"/>
            <p:cNvSpPr/>
            <p:nvPr/>
          </p:nvSpPr>
          <p:spPr>
            <a:xfrm>
              <a:off x="4413183" y="1594110"/>
              <a:ext cx="562800" cy="694200"/>
            </a:xfrm>
            <a:custGeom>
              <a:rect b="b" l="l" r="r" t="t"/>
              <a:pathLst>
                <a:path extrusionOk="0" h="120000" w="120000">
                  <a:moveTo>
                    <a:pt x="120000" y="120000"/>
                  </a:moveTo>
                  <a:lnTo>
                    <a:pt x="59883" y="0"/>
                  </a:lnTo>
                  <a:lnTo>
                    <a:pt x="0" y="96372"/>
                  </a:lnTo>
                  <a:lnTo>
                    <a:pt x="120000" y="120000"/>
                  </a:lnTo>
                  <a:close/>
                </a:path>
              </a:pathLst>
            </a:custGeom>
            <a:solidFill>
              <a:srgbClr val="F88D8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4" name="Google Shape;364;p91"/>
            <p:cNvSpPr/>
            <p:nvPr/>
          </p:nvSpPr>
          <p:spPr>
            <a:xfrm>
              <a:off x="4806334" y="2282006"/>
              <a:ext cx="945000" cy="488700"/>
            </a:xfrm>
            <a:custGeom>
              <a:rect b="b" l="l" r="r" t="t"/>
              <a:pathLst>
                <a:path extrusionOk="0" h="120000" w="120000">
                  <a:moveTo>
                    <a:pt x="0" y="88294"/>
                  </a:moveTo>
                  <a:lnTo>
                    <a:pt x="120000" y="120000"/>
                  </a:lnTo>
                  <a:lnTo>
                    <a:pt x="21277" y="0"/>
                  </a:lnTo>
                  <a:lnTo>
                    <a:pt x="0" y="88294"/>
                  </a:lnTo>
                  <a:close/>
                </a:path>
              </a:pathLst>
            </a:custGeom>
            <a:solidFill>
              <a:srgbClr val="941D1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5" name="Google Shape;365;p91"/>
            <p:cNvSpPr/>
            <p:nvPr/>
          </p:nvSpPr>
          <p:spPr>
            <a:xfrm>
              <a:off x="4969989" y="2278117"/>
              <a:ext cx="951900" cy="443700"/>
            </a:xfrm>
            <a:custGeom>
              <a:rect b="b" l="l" r="r" t="t"/>
              <a:pathLst>
                <a:path extrusionOk="0" h="120000" w="120000">
                  <a:moveTo>
                    <a:pt x="87944" y="120000"/>
                  </a:moveTo>
                  <a:lnTo>
                    <a:pt x="120000" y="0"/>
                  </a:lnTo>
                  <a:lnTo>
                    <a:pt x="0" y="888"/>
                  </a:lnTo>
                  <a:lnTo>
                    <a:pt x="87944" y="120000"/>
                  </a:lnTo>
                  <a:close/>
                </a:path>
              </a:pathLst>
            </a:custGeom>
            <a:solidFill>
              <a:srgbClr val="BB1B1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6" name="Google Shape;366;p91"/>
            <p:cNvSpPr/>
            <p:nvPr/>
          </p:nvSpPr>
          <p:spPr>
            <a:xfrm>
              <a:off x="4802700" y="2636830"/>
              <a:ext cx="869100" cy="832500"/>
            </a:xfrm>
            <a:custGeom>
              <a:rect b="b" l="l" r="r" t="t"/>
              <a:pathLst>
                <a:path extrusionOk="0" h="120000" w="120000">
                  <a:moveTo>
                    <a:pt x="0" y="0"/>
                  </a:moveTo>
                  <a:lnTo>
                    <a:pt x="120000" y="12616"/>
                  </a:lnTo>
                  <a:lnTo>
                    <a:pt x="69883" y="120000"/>
                  </a:lnTo>
                  <a:lnTo>
                    <a:pt x="0" y="0"/>
                  </a:lnTo>
                  <a:close/>
                </a:path>
              </a:pathLst>
            </a:custGeom>
            <a:solidFill>
              <a:srgbClr val="63131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7" name="Google Shape;367;p91"/>
            <p:cNvSpPr/>
            <p:nvPr/>
          </p:nvSpPr>
          <p:spPr>
            <a:xfrm>
              <a:off x="5258172" y="2721909"/>
              <a:ext cx="635400" cy="814200"/>
            </a:xfrm>
            <a:custGeom>
              <a:rect b="b" l="l" r="r" t="t"/>
              <a:pathLst>
                <a:path extrusionOk="0" h="120000" w="120000">
                  <a:moveTo>
                    <a:pt x="0" y="120000"/>
                  </a:moveTo>
                  <a:lnTo>
                    <a:pt x="120000" y="76255"/>
                  </a:lnTo>
                  <a:lnTo>
                    <a:pt x="77711" y="0"/>
                  </a:lnTo>
                  <a:lnTo>
                    <a:pt x="0" y="120000"/>
                  </a:lnTo>
                  <a:close/>
                </a:path>
              </a:pathLst>
            </a:custGeom>
            <a:solidFill>
              <a:srgbClr val="C6282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8" name="Google Shape;368;p91"/>
            <p:cNvSpPr/>
            <p:nvPr/>
          </p:nvSpPr>
          <p:spPr>
            <a:xfrm>
              <a:off x="4802700" y="2634772"/>
              <a:ext cx="522900" cy="1012800"/>
            </a:xfrm>
            <a:custGeom>
              <a:rect b="b" l="l" r="r" t="t"/>
              <a:pathLst>
                <a:path extrusionOk="0" h="120000" w="120000">
                  <a:moveTo>
                    <a:pt x="0" y="0"/>
                  </a:moveTo>
                  <a:lnTo>
                    <a:pt x="120000" y="97477"/>
                  </a:lnTo>
                  <a:lnTo>
                    <a:pt x="3388" y="120000"/>
                  </a:lnTo>
                  <a:lnTo>
                    <a:pt x="0" y="0"/>
                  </a:lnTo>
                  <a:close/>
                </a:path>
              </a:pathLst>
            </a:custGeom>
            <a:solidFill>
              <a:srgbClr val="941D1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69" name="Google Shape;369;p91"/>
            <p:cNvSpPr/>
            <p:nvPr/>
          </p:nvSpPr>
          <p:spPr>
            <a:xfrm>
              <a:off x="4820171" y="3435735"/>
              <a:ext cx="489600" cy="380100"/>
            </a:xfrm>
            <a:custGeom>
              <a:rect b="b" l="l" r="r" t="t"/>
              <a:pathLst>
                <a:path extrusionOk="0" h="120000" w="120000">
                  <a:moveTo>
                    <a:pt x="0" y="66977"/>
                  </a:moveTo>
                  <a:lnTo>
                    <a:pt x="120000" y="0"/>
                  </a:lnTo>
                  <a:lnTo>
                    <a:pt x="101155" y="120000"/>
                  </a:lnTo>
                  <a:lnTo>
                    <a:pt x="0" y="66977"/>
                  </a:lnTo>
                  <a:close/>
                </a:path>
              </a:pathLst>
            </a:custGeom>
            <a:solidFill>
              <a:srgbClr val="63131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0" name="Google Shape;370;p91"/>
            <p:cNvSpPr/>
            <p:nvPr/>
          </p:nvSpPr>
          <p:spPr>
            <a:xfrm>
              <a:off x="4092581" y="2150222"/>
              <a:ext cx="718500" cy="717600"/>
            </a:xfrm>
            <a:custGeom>
              <a:rect b="b" l="l" r="r" t="t"/>
              <a:pathLst>
                <a:path extrusionOk="0" h="120000" w="120000">
                  <a:moveTo>
                    <a:pt x="0" y="120000"/>
                  </a:moveTo>
                  <a:lnTo>
                    <a:pt x="120000" y="81450"/>
                  </a:lnTo>
                  <a:lnTo>
                    <a:pt x="53927" y="0"/>
                  </a:lnTo>
                  <a:lnTo>
                    <a:pt x="0" y="120000"/>
                  </a:lnTo>
                  <a:close/>
                </a:path>
              </a:pathLst>
            </a:custGeom>
            <a:solidFill>
              <a:srgbClr val="E5393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1" name="Google Shape;371;p91"/>
            <p:cNvSpPr/>
            <p:nvPr/>
          </p:nvSpPr>
          <p:spPr>
            <a:xfrm>
              <a:off x="4421983" y="2628962"/>
              <a:ext cx="398700" cy="1020300"/>
            </a:xfrm>
            <a:custGeom>
              <a:rect b="b" l="l" r="r" t="t"/>
              <a:pathLst>
                <a:path extrusionOk="0" h="120000" w="120000">
                  <a:moveTo>
                    <a:pt x="116955" y="0"/>
                  </a:moveTo>
                  <a:lnTo>
                    <a:pt x="0" y="92841"/>
                  </a:lnTo>
                  <a:cubicBezTo>
                    <a:pt x="10166" y="100871"/>
                    <a:pt x="25683" y="107691"/>
                    <a:pt x="45177" y="112438"/>
                  </a:cubicBezTo>
                  <a:cubicBezTo>
                    <a:pt x="67338" y="117843"/>
                    <a:pt x="93288" y="120356"/>
                    <a:pt x="119338" y="119643"/>
                  </a:cubicBezTo>
                  <a:cubicBezTo>
                    <a:pt x="119555" y="119760"/>
                    <a:pt x="119783" y="119877"/>
                    <a:pt x="120000" y="120000"/>
                  </a:cubicBezTo>
                  <a:lnTo>
                    <a:pt x="116955" y="0"/>
                  </a:lnTo>
                  <a:close/>
                </a:path>
              </a:pathLst>
            </a:custGeom>
            <a:solidFill>
              <a:srgbClr val="C6282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2" name="Google Shape;372;p91"/>
            <p:cNvSpPr/>
            <p:nvPr/>
          </p:nvSpPr>
          <p:spPr>
            <a:xfrm>
              <a:off x="5231846" y="3238257"/>
              <a:ext cx="657900" cy="585900"/>
            </a:xfrm>
            <a:custGeom>
              <a:rect b="b" l="l" r="r" t="t"/>
              <a:pathLst>
                <a:path extrusionOk="0" h="120000" w="120000">
                  <a:moveTo>
                    <a:pt x="120000" y="0"/>
                  </a:moveTo>
                  <a:lnTo>
                    <a:pt x="13688" y="40288"/>
                  </a:lnTo>
                  <a:lnTo>
                    <a:pt x="616" y="114677"/>
                  </a:lnTo>
                  <a:cubicBezTo>
                    <a:pt x="30588" y="115450"/>
                    <a:pt x="59716" y="103383"/>
                    <a:pt x="82038" y="80888"/>
                  </a:cubicBezTo>
                  <a:cubicBezTo>
                    <a:pt x="102905" y="59855"/>
                    <a:pt x="116300" y="31144"/>
                    <a:pt x="120000" y="0"/>
                  </a:cubicBezTo>
                  <a:close/>
                  <a:moveTo>
                    <a:pt x="522" y="115266"/>
                  </a:moveTo>
                  <a:lnTo>
                    <a:pt x="0" y="118205"/>
                  </a:lnTo>
                  <a:cubicBezTo>
                    <a:pt x="1050" y="118850"/>
                    <a:pt x="2133" y="119405"/>
                    <a:pt x="3200" y="120000"/>
                  </a:cubicBezTo>
                  <a:cubicBezTo>
                    <a:pt x="2288" y="118438"/>
                    <a:pt x="1372" y="116872"/>
                    <a:pt x="522" y="115266"/>
                  </a:cubicBezTo>
                  <a:close/>
                </a:path>
              </a:pathLst>
            </a:custGeom>
            <a:solidFill>
              <a:srgbClr val="5B0D0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3" name="Google Shape;373;p91"/>
            <p:cNvSpPr/>
            <p:nvPr/>
          </p:nvSpPr>
          <p:spPr>
            <a:xfrm>
              <a:off x="5664189" y="2280962"/>
              <a:ext cx="537900" cy="954300"/>
            </a:xfrm>
            <a:custGeom>
              <a:rect b="b" l="l" r="r" t="t"/>
              <a:pathLst>
                <a:path extrusionOk="0" h="120000" w="120000">
                  <a:moveTo>
                    <a:pt x="59548" y="0"/>
                  </a:moveTo>
                  <a:cubicBezTo>
                    <a:pt x="58601" y="105"/>
                    <a:pt x="57676" y="155"/>
                    <a:pt x="56729" y="277"/>
                  </a:cubicBezTo>
                  <a:lnTo>
                    <a:pt x="0" y="56033"/>
                  </a:lnTo>
                  <a:lnTo>
                    <a:pt x="50477" y="120000"/>
                  </a:lnTo>
                  <a:cubicBezTo>
                    <a:pt x="50584" y="119533"/>
                    <a:pt x="50760" y="119072"/>
                    <a:pt x="50857" y="118600"/>
                  </a:cubicBezTo>
                  <a:cubicBezTo>
                    <a:pt x="95218" y="107083"/>
                    <a:pt x="122547" y="81455"/>
                    <a:pt x="119812" y="53977"/>
                  </a:cubicBezTo>
                  <a:cubicBezTo>
                    <a:pt x="117560" y="31288"/>
                    <a:pt x="94690" y="10972"/>
                    <a:pt x="59548" y="0"/>
                  </a:cubicBezTo>
                  <a:close/>
                </a:path>
              </a:pathLst>
            </a:custGeom>
            <a:solidFill>
              <a:srgbClr val="63131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4" name="Google Shape;374;p91"/>
            <p:cNvSpPr/>
            <p:nvPr/>
          </p:nvSpPr>
          <p:spPr>
            <a:xfrm>
              <a:off x="4693062" y="1520854"/>
              <a:ext cx="703500" cy="761700"/>
            </a:xfrm>
            <a:custGeom>
              <a:rect b="b" l="l" r="r" t="t"/>
              <a:pathLst>
                <a:path extrusionOk="0" h="120000" w="120000">
                  <a:moveTo>
                    <a:pt x="44577" y="27"/>
                  </a:moveTo>
                  <a:cubicBezTo>
                    <a:pt x="29011" y="383"/>
                    <a:pt x="13688" y="4297"/>
                    <a:pt x="27" y="11509"/>
                  </a:cubicBezTo>
                  <a:cubicBezTo>
                    <a:pt x="16" y="11497"/>
                    <a:pt x="11" y="11486"/>
                    <a:pt x="0" y="11481"/>
                  </a:cubicBezTo>
                  <a:lnTo>
                    <a:pt x="47566" y="120000"/>
                  </a:lnTo>
                  <a:lnTo>
                    <a:pt x="120000" y="31758"/>
                  </a:lnTo>
                  <a:cubicBezTo>
                    <a:pt x="104911" y="14939"/>
                    <a:pt x="83600" y="3908"/>
                    <a:pt x="60172" y="850"/>
                  </a:cubicBezTo>
                  <a:cubicBezTo>
                    <a:pt x="54983" y="172"/>
                    <a:pt x="49761" y="-94"/>
                    <a:pt x="44577" y="27"/>
                  </a:cubicBezTo>
                  <a:close/>
                </a:path>
              </a:pathLst>
            </a:custGeom>
            <a:solidFill>
              <a:srgbClr val="FCD8D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5" name="Google Shape;375;p91"/>
            <p:cNvSpPr/>
            <p:nvPr/>
          </p:nvSpPr>
          <p:spPr>
            <a:xfrm>
              <a:off x="4967684" y="1721093"/>
              <a:ext cx="950400" cy="562800"/>
            </a:xfrm>
            <a:custGeom>
              <a:rect b="b" l="l" r="r" t="t"/>
              <a:pathLst>
                <a:path extrusionOk="0" h="120000" w="120000">
                  <a:moveTo>
                    <a:pt x="53994" y="0"/>
                  </a:moveTo>
                  <a:lnTo>
                    <a:pt x="0" y="119605"/>
                  </a:lnTo>
                  <a:lnTo>
                    <a:pt x="119872" y="120000"/>
                  </a:lnTo>
                  <a:lnTo>
                    <a:pt x="120000" y="119677"/>
                  </a:lnTo>
                  <a:cubicBezTo>
                    <a:pt x="118505" y="89500"/>
                    <a:pt x="110922" y="61127"/>
                    <a:pt x="98466" y="39316"/>
                  </a:cubicBezTo>
                  <a:cubicBezTo>
                    <a:pt x="86666" y="18650"/>
                    <a:pt x="71155" y="5061"/>
                    <a:pt x="54355" y="683"/>
                  </a:cubicBezTo>
                  <a:cubicBezTo>
                    <a:pt x="54238" y="444"/>
                    <a:pt x="54111" y="233"/>
                    <a:pt x="53994" y="0"/>
                  </a:cubicBezTo>
                  <a:close/>
                </a:path>
              </a:pathLst>
            </a:custGeom>
            <a:solidFill>
              <a:srgbClr val="FAB3A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6" name="Google Shape;376;p91"/>
            <p:cNvSpPr/>
            <p:nvPr/>
          </p:nvSpPr>
          <p:spPr>
            <a:xfrm>
              <a:off x="4090515" y="1510897"/>
              <a:ext cx="604500" cy="642000"/>
            </a:xfrm>
            <a:custGeom>
              <a:rect b="b" l="l" r="r" t="t"/>
              <a:pathLst>
                <a:path extrusionOk="0" h="120000" w="120000">
                  <a:moveTo>
                    <a:pt x="65377" y="0"/>
                  </a:moveTo>
                  <a:cubicBezTo>
                    <a:pt x="62622" y="-16"/>
                    <a:pt x="59861" y="55"/>
                    <a:pt x="57105" y="250"/>
                  </a:cubicBezTo>
                  <a:cubicBezTo>
                    <a:pt x="36050" y="1766"/>
                    <a:pt x="16061" y="9545"/>
                    <a:pt x="0" y="22447"/>
                  </a:cubicBezTo>
                  <a:lnTo>
                    <a:pt x="64066" y="119999"/>
                  </a:lnTo>
                  <a:lnTo>
                    <a:pt x="120000" y="15352"/>
                  </a:lnTo>
                  <a:cubicBezTo>
                    <a:pt x="119888" y="15413"/>
                    <a:pt x="119772" y="15452"/>
                    <a:pt x="119666" y="15513"/>
                  </a:cubicBezTo>
                  <a:cubicBezTo>
                    <a:pt x="103494" y="5472"/>
                    <a:pt x="84627" y="116"/>
                    <a:pt x="65377" y="0"/>
                  </a:cubicBezTo>
                  <a:close/>
                </a:path>
              </a:pathLst>
            </a:custGeom>
            <a:solidFill>
              <a:srgbClr val="FAB3A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7" name="Google Shape;377;p91"/>
            <p:cNvSpPr/>
            <p:nvPr/>
          </p:nvSpPr>
          <p:spPr>
            <a:xfrm>
              <a:off x="3604699" y="1629978"/>
              <a:ext cx="808500" cy="522900"/>
            </a:xfrm>
            <a:custGeom>
              <a:rect b="b" l="l" r="r" t="t"/>
              <a:pathLst>
                <a:path extrusionOk="0" h="120000" w="120000">
                  <a:moveTo>
                    <a:pt x="72155" y="162"/>
                  </a:moveTo>
                  <a:cubicBezTo>
                    <a:pt x="72138" y="184"/>
                    <a:pt x="72122" y="218"/>
                    <a:pt x="72105" y="240"/>
                  </a:cubicBezTo>
                  <a:cubicBezTo>
                    <a:pt x="58183" y="-1036"/>
                    <a:pt x="44255" y="2840"/>
                    <a:pt x="31494" y="11543"/>
                  </a:cubicBezTo>
                  <a:cubicBezTo>
                    <a:pt x="19655" y="19618"/>
                    <a:pt x="9105" y="31648"/>
                    <a:pt x="627" y="46767"/>
                  </a:cubicBezTo>
                  <a:cubicBezTo>
                    <a:pt x="416" y="46806"/>
                    <a:pt x="211" y="46879"/>
                    <a:pt x="0" y="46918"/>
                  </a:cubicBezTo>
                  <a:lnTo>
                    <a:pt x="120000" y="120000"/>
                  </a:lnTo>
                  <a:lnTo>
                    <a:pt x="72155" y="162"/>
                  </a:lnTo>
                  <a:close/>
                </a:path>
              </a:pathLst>
            </a:custGeom>
            <a:solidFill>
              <a:srgbClr val="FCD8D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8" name="Google Shape;378;p91"/>
            <p:cNvSpPr/>
            <p:nvPr/>
          </p:nvSpPr>
          <p:spPr>
            <a:xfrm>
              <a:off x="3019863" y="1832932"/>
              <a:ext cx="589800" cy="820800"/>
            </a:xfrm>
            <a:custGeom>
              <a:rect b="b" l="l" r="r" t="t"/>
              <a:pathLst>
                <a:path extrusionOk="0" h="120000" w="120000">
                  <a:moveTo>
                    <a:pt x="120000" y="0"/>
                  </a:moveTo>
                  <a:cubicBezTo>
                    <a:pt x="119944" y="44"/>
                    <a:pt x="119883" y="77"/>
                    <a:pt x="119827" y="122"/>
                  </a:cubicBezTo>
                  <a:cubicBezTo>
                    <a:pt x="52022" y="6211"/>
                    <a:pt x="1316" y="47205"/>
                    <a:pt x="0" y="95877"/>
                  </a:cubicBezTo>
                  <a:lnTo>
                    <a:pt x="85238" y="120000"/>
                  </a:lnTo>
                  <a:lnTo>
                    <a:pt x="120000" y="0"/>
                  </a:lnTo>
                  <a:close/>
                </a:path>
              </a:pathLst>
            </a:custGeom>
            <a:solidFill>
              <a:srgbClr val="FCD8D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79" name="Google Shape;379;p91"/>
            <p:cNvSpPr/>
            <p:nvPr/>
          </p:nvSpPr>
          <p:spPr>
            <a:xfrm>
              <a:off x="3748756" y="2866472"/>
              <a:ext cx="658500" cy="574500"/>
            </a:xfrm>
            <a:custGeom>
              <a:rect b="b" l="l" r="r" t="t"/>
              <a:pathLst>
                <a:path extrusionOk="0" h="120000" w="120000">
                  <a:moveTo>
                    <a:pt x="62888" y="0"/>
                  </a:moveTo>
                  <a:lnTo>
                    <a:pt x="0" y="65594"/>
                  </a:lnTo>
                  <a:cubicBezTo>
                    <a:pt x="12322" y="87576"/>
                    <a:pt x="30600" y="104356"/>
                    <a:pt x="52100" y="113151"/>
                  </a:cubicBezTo>
                  <a:cubicBezTo>
                    <a:pt x="74050" y="122133"/>
                    <a:pt x="97961" y="122246"/>
                    <a:pt x="120000" y="113678"/>
                  </a:cubicBezTo>
                  <a:lnTo>
                    <a:pt x="62888" y="0"/>
                  </a:lnTo>
                  <a:close/>
                </a:path>
              </a:pathLst>
            </a:custGeom>
            <a:solidFill>
              <a:srgbClr val="941D1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80" name="Google Shape;380;p91"/>
            <p:cNvSpPr/>
            <p:nvPr/>
          </p:nvSpPr>
          <p:spPr>
            <a:xfrm>
              <a:off x="2933643" y="2489868"/>
              <a:ext cx="508500" cy="642300"/>
            </a:xfrm>
            <a:custGeom>
              <a:rect b="b" l="l" r="r" t="t"/>
              <a:pathLst>
                <a:path extrusionOk="0" h="120000" w="120000">
                  <a:moveTo>
                    <a:pt x="21088" y="0"/>
                  </a:moveTo>
                  <a:lnTo>
                    <a:pt x="120000" y="30650"/>
                  </a:lnTo>
                  <a:lnTo>
                    <a:pt x="79470" y="120000"/>
                  </a:lnTo>
                  <a:cubicBezTo>
                    <a:pt x="56164" y="117644"/>
                    <a:pt x="34952" y="108155"/>
                    <a:pt x="20382" y="93566"/>
                  </a:cubicBezTo>
                  <a:cubicBezTo>
                    <a:pt x="-7058" y="66088"/>
                    <a:pt x="-6764" y="27222"/>
                    <a:pt x="21088" y="0"/>
                  </a:cubicBezTo>
                  <a:close/>
                </a:path>
              </a:pathLst>
            </a:custGeom>
            <a:solidFill>
              <a:srgbClr val="FAB3A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81" name="Google Shape;381;p91"/>
            <p:cNvSpPr/>
            <p:nvPr/>
          </p:nvSpPr>
          <p:spPr>
            <a:xfrm>
              <a:off x="4822303" y="3647605"/>
              <a:ext cx="696300" cy="471900"/>
            </a:xfrm>
            <a:custGeom>
              <a:rect b="b" l="l" r="r" t="t"/>
              <a:pathLst>
                <a:path extrusionOk="0" h="120000" w="120000">
                  <a:moveTo>
                    <a:pt x="0" y="0"/>
                  </a:moveTo>
                  <a:lnTo>
                    <a:pt x="70794" y="42661"/>
                  </a:lnTo>
                  <a:cubicBezTo>
                    <a:pt x="77450" y="55338"/>
                    <a:pt x="85111" y="66794"/>
                    <a:pt x="93616" y="76772"/>
                  </a:cubicBezTo>
                  <a:cubicBezTo>
                    <a:pt x="101750" y="86322"/>
                    <a:pt x="110605" y="94455"/>
                    <a:pt x="120000" y="101016"/>
                  </a:cubicBezTo>
                  <a:lnTo>
                    <a:pt x="96833" y="120000"/>
                  </a:lnTo>
                  <a:cubicBezTo>
                    <a:pt x="77772" y="105950"/>
                    <a:pt x="59905" y="88633"/>
                    <a:pt x="43588" y="68411"/>
                  </a:cubicBezTo>
                  <a:cubicBezTo>
                    <a:pt x="27294" y="48205"/>
                    <a:pt x="12661" y="25250"/>
                    <a:pt x="0" y="0"/>
                  </a:cubicBezTo>
                  <a:close/>
                </a:path>
              </a:pathLst>
            </a:custGeom>
            <a:solidFill>
              <a:srgbClr val="5B0D0E"/>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82" name="Google Shape;382;p91"/>
            <p:cNvSpPr/>
            <p:nvPr/>
          </p:nvSpPr>
          <p:spPr>
            <a:xfrm>
              <a:off x="3259676" y="2658293"/>
              <a:ext cx="482400" cy="636000"/>
            </a:xfrm>
            <a:custGeom>
              <a:rect b="b" l="l" r="r" t="t"/>
              <a:pathLst>
                <a:path extrusionOk="0" h="120000" w="120000">
                  <a:moveTo>
                    <a:pt x="0" y="89255"/>
                  </a:moveTo>
                  <a:lnTo>
                    <a:pt x="42605" y="0"/>
                  </a:lnTo>
                  <a:lnTo>
                    <a:pt x="120000" y="99929"/>
                  </a:lnTo>
                  <a:cubicBezTo>
                    <a:pt x="105383" y="113648"/>
                    <a:pt x="82850" y="121093"/>
                    <a:pt x="59644" y="119865"/>
                  </a:cubicBezTo>
                  <a:cubicBezTo>
                    <a:pt x="33961" y="118514"/>
                    <a:pt x="11200" y="106831"/>
                    <a:pt x="0" y="89255"/>
                  </a:cubicBezTo>
                  <a:close/>
                </a:path>
              </a:pathLst>
            </a:custGeom>
            <a:solidFill>
              <a:srgbClr val="F88D8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grpSp>
      <p:sp>
        <p:nvSpPr>
          <p:cNvPr id="383" name="Google Shape;383;p91"/>
          <p:cNvSpPr/>
          <p:nvPr/>
        </p:nvSpPr>
        <p:spPr>
          <a:xfrm>
            <a:off x="5775544" y="1058224"/>
            <a:ext cx="640200" cy="640200"/>
          </a:xfrm>
          <a:prstGeom prst="ellipse">
            <a:avLst/>
          </a:prstGeom>
          <a:noFill/>
          <a:ln cap="flat" cmpd="sng" w="12700">
            <a:solidFill>
              <a:srgbClr val="F443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91"/>
          <p:cNvSpPr/>
          <p:nvPr/>
        </p:nvSpPr>
        <p:spPr>
          <a:xfrm>
            <a:off x="6243296" y="2487952"/>
            <a:ext cx="640200" cy="640200"/>
          </a:xfrm>
          <a:prstGeom prst="ellipse">
            <a:avLst/>
          </a:prstGeom>
          <a:noFill/>
          <a:ln cap="flat" cmpd="sng" w="12700">
            <a:solidFill>
              <a:srgbClr val="EF53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91"/>
          <p:cNvSpPr/>
          <p:nvPr/>
        </p:nvSpPr>
        <p:spPr>
          <a:xfrm>
            <a:off x="5547141" y="3650699"/>
            <a:ext cx="640200" cy="640200"/>
          </a:xfrm>
          <a:prstGeom prst="ellipse">
            <a:avLst/>
          </a:prstGeom>
          <a:noFill/>
          <a:ln cap="flat" cmpd="sng" w="12700">
            <a:solidFill>
              <a:srgbClr val="E573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91"/>
          <p:cNvSpPr/>
          <p:nvPr/>
        </p:nvSpPr>
        <p:spPr>
          <a:xfrm>
            <a:off x="2446095" y="1210624"/>
            <a:ext cx="640200" cy="640200"/>
          </a:xfrm>
          <a:prstGeom prst="ellipse">
            <a:avLst/>
          </a:prstGeom>
          <a:noFill/>
          <a:ln cap="flat" cmpd="sng" w="12700">
            <a:solidFill>
              <a:srgbClr val="C628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91"/>
          <p:cNvSpPr/>
          <p:nvPr/>
        </p:nvSpPr>
        <p:spPr>
          <a:xfrm>
            <a:off x="1916713" y="2564152"/>
            <a:ext cx="640200" cy="640200"/>
          </a:xfrm>
          <a:prstGeom prst="ellipse">
            <a:avLst/>
          </a:prstGeom>
          <a:noFill/>
          <a:ln cap="flat" cmpd="sng" w="12700">
            <a:solidFill>
              <a:srgbClr val="D32F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91"/>
          <p:cNvSpPr/>
          <p:nvPr/>
        </p:nvSpPr>
        <p:spPr>
          <a:xfrm>
            <a:off x="2990047" y="3686249"/>
            <a:ext cx="640200" cy="640200"/>
          </a:xfrm>
          <a:prstGeom prst="ellipse">
            <a:avLst/>
          </a:prstGeom>
          <a:noFill/>
          <a:ln cap="flat" cmpd="sng" w="12700">
            <a:solidFill>
              <a:srgbClr val="E539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91"/>
          <p:cNvSpPr txBox="1"/>
          <p:nvPr>
            <p:ph idx="4" type="title"/>
          </p:nvPr>
        </p:nvSpPr>
        <p:spPr>
          <a:xfrm>
            <a:off x="490726" y="3029325"/>
            <a:ext cx="1391100" cy="7140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90" name="Google Shape;390;p91" title="12"/>
          <p:cNvSpPr txBox="1"/>
          <p:nvPr>
            <p:ph idx="5" type="title"/>
          </p:nvPr>
        </p:nvSpPr>
        <p:spPr>
          <a:xfrm>
            <a:off x="76200" y="2564150"/>
            <a:ext cx="1797900" cy="429000"/>
          </a:xfrm>
          <a:prstGeom prst="rect">
            <a:avLst/>
          </a:prstGeom>
          <a:noFill/>
          <a:ln>
            <a:noFill/>
          </a:ln>
        </p:spPr>
        <p:txBody>
          <a:bodyPr anchorCtr="0" anchor="b" bIns="0" lIns="0" spcFirstLastPara="1" rIns="0" wrap="square" tIns="0">
            <a:noAutofit/>
          </a:bodyPr>
          <a:lstStyle>
            <a:lvl1pPr lvl="0"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391" name="Google Shape;391;p91"/>
          <p:cNvSpPr txBox="1"/>
          <p:nvPr>
            <p:ph idx="6" type="title"/>
          </p:nvPr>
        </p:nvSpPr>
        <p:spPr>
          <a:xfrm>
            <a:off x="1549226" y="4071250"/>
            <a:ext cx="1391100" cy="7140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92" name="Google Shape;392;p91" title="12"/>
          <p:cNvSpPr txBox="1"/>
          <p:nvPr>
            <p:ph idx="7" type="title"/>
          </p:nvPr>
        </p:nvSpPr>
        <p:spPr>
          <a:xfrm>
            <a:off x="1134700" y="3606075"/>
            <a:ext cx="1797900" cy="429000"/>
          </a:xfrm>
          <a:prstGeom prst="rect">
            <a:avLst/>
          </a:prstGeom>
          <a:noFill/>
          <a:ln>
            <a:noFill/>
          </a:ln>
        </p:spPr>
        <p:txBody>
          <a:bodyPr anchorCtr="0" anchor="b" bIns="0" lIns="0" spcFirstLastPara="1" rIns="0" wrap="square" tIns="0">
            <a:noAutofit/>
          </a:bodyPr>
          <a:lstStyle>
            <a:lvl1pPr lvl="0"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r">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393" name="Google Shape;393;p91"/>
          <p:cNvSpPr txBox="1"/>
          <p:nvPr>
            <p:ph idx="8" type="title"/>
          </p:nvPr>
        </p:nvSpPr>
        <p:spPr>
          <a:xfrm>
            <a:off x="6601876" y="1289225"/>
            <a:ext cx="13911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94" name="Google Shape;394;p91" title="12"/>
          <p:cNvSpPr txBox="1"/>
          <p:nvPr>
            <p:ph idx="9" type="title"/>
          </p:nvPr>
        </p:nvSpPr>
        <p:spPr>
          <a:xfrm>
            <a:off x="6568350" y="824050"/>
            <a:ext cx="22740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395" name="Google Shape;395;p91"/>
          <p:cNvSpPr txBox="1"/>
          <p:nvPr>
            <p:ph idx="13" type="title"/>
          </p:nvPr>
        </p:nvSpPr>
        <p:spPr>
          <a:xfrm>
            <a:off x="7077826" y="2683638"/>
            <a:ext cx="13911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96" name="Google Shape;396;p91" title="12"/>
          <p:cNvSpPr txBox="1"/>
          <p:nvPr>
            <p:ph idx="14" type="title"/>
          </p:nvPr>
        </p:nvSpPr>
        <p:spPr>
          <a:xfrm>
            <a:off x="7044300" y="2218463"/>
            <a:ext cx="17979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397" name="Google Shape;397;p91"/>
          <p:cNvSpPr txBox="1"/>
          <p:nvPr>
            <p:ph idx="15" type="title"/>
          </p:nvPr>
        </p:nvSpPr>
        <p:spPr>
          <a:xfrm>
            <a:off x="6399751" y="4078038"/>
            <a:ext cx="13911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398" name="Google Shape;398;p91" title="12"/>
          <p:cNvSpPr txBox="1"/>
          <p:nvPr>
            <p:ph idx="16" type="title"/>
          </p:nvPr>
        </p:nvSpPr>
        <p:spPr>
          <a:xfrm>
            <a:off x="6366225" y="3612863"/>
            <a:ext cx="17979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3">
  <p:cSld name="BLANK_1_1_1_6_3">
    <p:bg>
      <p:bgPr>
        <a:blipFill>
          <a:blip r:embed="rId2">
            <a:alphaModFix/>
          </a:blip>
          <a:stretch>
            <a:fillRect/>
          </a:stretch>
        </a:blipFill>
      </p:bgPr>
    </p:bg>
    <p:spTree>
      <p:nvGrpSpPr>
        <p:cNvPr id="399" name="Shape 399"/>
        <p:cNvGrpSpPr/>
        <p:nvPr/>
      </p:nvGrpSpPr>
      <p:grpSpPr>
        <a:xfrm>
          <a:off x="0" y="0"/>
          <a:ext cx="0" cy="0"/>
          <a:chOff x="0" y="0"/>
          <a:chExt cx="0" cy="0"/>
        </a:xfrm>
      </p:grpSpPr>
      <p:sp>
        <p:nvSpPr>
          <p:cNvPr id="400" name="Google Shape;400;p92"/>
          <p:cNvSpPr txBox="1"/>
          <p:nvPr>
            <p:ph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
        <p:nvSpPr>
          <p:cNvPr id="401" name="Google Shape;401;p92"/>
          <p:cNvSpPr/>
          <p:nvPr/>
        </p:nvSpPr>
        <p:spPr>
          <a:xfrm>
            <a:off x="1918013" y="1861955"/>
            <a:ext cx="4684500" cy="1458000"/>
          </a:xfrm>
          <a:custGeom>
            <a:rect b="b" l="l" r="r" t="t"/>
            <a:pathLst>
              <a:path extrusionOk="0" h="120000" w="120000">
                <a:moveTo>
                  <a:pt x="117362" y="0"/>
                </a:moveTo>
                <a:lnTo>
                  <a:pt x="120000" y="6977"/>
                </a:lnTo>
                <a:lnTo>
                  <a:pt x="86958" y="109641"/>
                </a:lnTo>
                <a:lnTo>
                  <a:pt x="69585" y="52827"/>
                </a:lnTo>
                <a:lnTo>
                  <a:pt x="49419" y="116619"/>
                </a:lnTo>
                <a:lnTo>
                  <a:pt x="25995" y="40368"/>
                </a:lnTo>
                <a:lnTo>
                  <a:pt x="424" y="120000"/>
                </a:lnTo>
                <a:lnTo>
                  <a:pt x="0" y="120000"/>
                </a:lnTo>
                <a:lnTo>
                  <a:pt x="25840" y="35882"/>
                </a:lnTo>
                <a:lnTo>
                  <a:pt x="49419" y="110638"/>
                </a:lnTo>
                <a:lnTo>
                  <a:pt x="69585" y="44853"/>
                </a:lnTo>
                <a:lnTo>
                  <a:pt x="86803" y="99674"/>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2" name="Google Shape;402;p92"/>
          <p:cNvSpPr/>
          <p:nvPr/>
        </p:nvSpPr>
        <p:spPr>
          <a:xfrm>
            <a:off x="1381167" y="2799855"/>
            <a:ext cx="1056300" cy="31800"/>
          </a:xfrm>
          <a:custGeom>
            <a:rect b="b" l="l" r="r" t="t"/>
            <a:pathLst>
              <a:path extrusionOk="0" h="120000" w="120000">
                <a:moveTo>
                  <a:pt x="0" y="60000"/>
                </a:moveTo>
                <a:cubicBezTo>
                  <a:pt x="0" y="60000"/>
                  <a:pt x="7614" y="40000"/>
                  <a:pt x="18883" y="30000"/>
                </a:cubicBezTo>
                <a:cubicBezTo>
                  <a:pt x="21624" y="30000"/>
                  <a:pt x="24670" y="20000"/>
                  <a:pt x="28020" y="20000"/>
                </a:cubicBezTo>
                <a:cubicBezTo>
                  <a:pt x="31065" y="20000"/>
                  <a:pt x="34416" y="10000"/>
                  <a:pt x="38071" y="10000"/>
                </a:cubicBezTo>
                <a:cubicBezTo>
                  <a:pt x="41421" y="10000"/>
                  <a:pt x="45076" y="10000"/>
                  <a:pt x="49035" y="10000"/>
                </a:cubicBezTo>
                <a:cubicBezTo>
                  <a:pt x="52690" y="10000"/>
                  <a:pt x="56345" y="10000"/>
                  <a:pt x="60000" y="0"/>
                </a:cubicBezTo>
                <a:cubicBezTo>
                  <a:pt x="63959" y="10000"/>
                  <a:pt x="67614" y="10000"/>
                  <a:pt x="71269" y="10000"/>
                </a:cubicBezTo>
                <a:cubicBezTo>
                  <a:pt x="74923" y="10000"/>
                  <a:pt x="78578" y="10000"/>
                  <a:pt x="82233" y="10000"/>
                </a:cubicBezTo>
                <a:cubicBezTo>
                  <a:pt x="89238" y="20000"/>
                  <a:pt x="95634" y="20000"/>
                  <a:pt x="101421" y="30000"/>
                </a:cubicBezTo>
                <a:cubicBezTo>
                  <a:pt x="112690" y="40000"/>
                  <a:pt x="120000" y="60000"/>
                  <a:pt x="120000" y="60000"/>
                </a:cubicBezTo>
                <a:cubicBezTo>
                  <a:pt x="120000" y="60000"/>
                  <a:pt x="112690" y="80000"/>
                  <a:pt x="101421" y="100000"/>
                </a:cubicBezTo>
                <a:cubicBezTo>
                  <a:pt x="95634" y="110000"/>
                  <a:pt x="89238" y="110000"/>
                  <a:pt x="82233" y="120000"/>
                </a:cubicBezTo>
                <a:cubicBezTo>
                  <a:pt x="78578" y="120000"/>
                  <a:pt x="74923" y="120000"/>
                  <a:pt x="71269" y="120000"/>
                </a:cubicBezTo>
                <a:cubicBezTo>
                  <a:pt x="67614" y="120000"/>
                  <a:pt x="63959" y="120000"/>
                  <a:pt x="60000" y="120000"/>
                </a:cubicBezTo>
                <a:cubicBezTo>
                  <a:pt x="56345" y="120000"/>
                  <a:pt x="52690" y="120000"/>
                  <a:pt x="49035" y="120000"/>
                </a:cubicBezTo>
                <a:cubicBezTo>
                  <a:pt x="45076" y="120000"/>
                  <a:pt x="41421" y="120000"/>
                  <a:pt x="38071" y="120000"/>
                </a:cubicBezTo>
                <a:cubicBezTo>
                  <a:pt x="34416" y="120000"/>
                  <a:pt x="31065" y="110000"/>
                  <a:pt x="28020" y="110000"/>
                </a:cubicBezTo>
                <a:cubicBezTo>
                  <a:pt x="24670" y="110000"/>
                  <a:pt x="21624" y="100000"/>
                  <a:pt x="18883" y="100000"/>
                </a:cubicBezTo>
                <a:cubicBezTo>
                  <a:pt x="7614" y="80000"/>
                  <a:pt x="0" y="60000"/>
                  <a:pt x="0" y="6000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92"/>
          <p:cNvSpPr/>
          <p:nvPr/>
        </p:nvSpPr>
        <p:spPr>
          <a:xfrm>
            <a:off x="3710247" y="2799855"/>
            <a:ext cx="532800" cy="31800"/>
          </a:xfrm>
          <a:custGeom>
            <a:rect b="b" l="l" r="r" t="t"/>
            <a:pathLst>
              <a:path extrusionOk="0" h="120000" w="120000">
                <a:moveTo>
                  <a:pt x="0" y="60000"/>
                </a:moveTo>
                <a:cubicBezTo>
                  <a:pt x="0" y="60000"/>
                  <a:pt x="1809" y="60000"/>
                  <a:pt x="5427" y="50000"/>
                </a:cubicBezTo>
                <a:cubicBezTo>
                  <a:pt x="8442" y="50000"/>
                  <a:pt x="13266" y="40000"/>
                  <a:pt x="18693" y="30000"/>
                </a:cubicBezTo>
                <a:cubicBezTo>
                  <a:pt x="21708" y="30000"/>
                  <a:pt x="24723" y="20000"/>
                  <a:pt x="27738" y="20000"/>
                </a:cubicBezTo>
                <a:cubicBezTo>
                  <a:pt x="31356" y="20000"/>
                  <a:pt x="34371" y="10000"/>
                  <a:pt x="37989" y="10000"/>
                </a:cubicBezTo>
                <a:cubicBezTo>
                  <a:pt x="41608" y="10000"/>
                  <a:pt x="45226" y="10000"/>
                  <a:pt x="48844" y="10000"/>
                </a:cubicBezTo>
                <a:cubicBezTo>
                  <a:pt x="52462" y="10000"/>
                  <a:pt x="56080" y="10000"/>
                  <a:pt x="60301" y="0"/>
                </a:cubicBezTo>
                <a:cubicBezTo>
                  <a:pt x="63919" y="10000"/>
                  <a:pt x="67537" y="10000"/>
                  <a:pt x="71155" y="10000"/>
                </a:cubicBezTo>
                <a:cubicBezTo>
                  <a:pt x="74773" y="10000"/>
                  <a:pt x="78391" y="10000"/>
                  <a:pt x="82010" y="10000"/>
                </a:cubicBezTo>
                <a:cubicBezTo>
                  <a:pt x="89246" y="20000"/>
                  <a:pt x="95879" y="20000"/>
                  <a:pt x="101306" y="30000"/>
                </a:cubicBezTo>
                <a:cubicBezTo>
                  <a:pt x="106733" y="40000"/>
                  <a:pt x="111557" y="50000"/>
                  <a:pt x="114572" y="50000"/>
                </a:cubicBezTo>
                <a:cubicBezTo>
                  <a:pt x="118190" y="60000"/>
                  <a:pt x="120000" y="60000"/>
                  <a:pt x="120000" y="60000"/>
                </a:cubicBezTo>
                <a:cubicBezTo>
                  <a:pt x="120000" y="60000"/>
                  <a:pt x="118190" y="70000"/>
                  <a:pt x="114572" y="80000"/>
                </a:cubicBezTo>
                <a:cubicBezTo>
                  <a:pt x="111557" y="80000"/>
                  <a:pt x="106733" y="90000"/>
                  <a:pt x="101306" y="100000"/>
                </a:cubicBezTo>
                <a:cubicBezTo>
                  <a:pt x="95879" y="110000"/>
                  <a:pt x="89246" y="110000"/>
                  <a:pt x="82010" y="120000"/>
                </a:cubicBezTo>
                <a:cubicBezTo>
                  <a:pt x="78391" y="120000"/>
                  <a:pt x="74773" y="120000"/>
                  <a:pt x="71155" y="120000"/>
                </a:cubicBezTo>
                <a:cubicBezTo>
                  <a:pt x="67537" y="120000"/>
                  <a:pt x="63919" y="120000"/>
                  <a:pt x="60301" y="120000"/>
                </a:cubicBezTo>
                <a:cubicBezTo>
                  <a:pt x="56080" y="120000"/>
                  <a:pt x="52462" y="120000"/>
                  <a:pt x="48844" y="120000"/>
                </a:cubicBezTo>
                <a:cubicBezTo>
                  <a:pt x="45226" y="120000"/>
                  <a:pt x="41608" y="120000"/>
                  <a:pt x="37989" y="120000"/>
                </a:cubicBezTo>
                <a:cubicBezTo>
                  <a:pt x="34371" y="120000"/>
                  <a:pt x="31356" y="110000"/>
                  <a:pt x="27738" y="110000"/>
                </a:cubicBezTo>
                <a:cubicBezTo>
                  <a:pt x="24723" y="110000"/>
                  <a:pt x="21708" y="100000"/>
                  <a:pt x="18693" y="100000"/>
                </a:cubicBezTo>
                <a:cubicBezTo>
                  <a:pt x="13266" y="90000"/>
                  <a:pt x="8442" y="80000"/>
                  <a:pt x="5427" y="80000"/>
                </a:cubicBezTo>
                <a:cubicBezTo>
                  <a:pt x="1809" y="70000"/>
                  <a:pt x="0" y="60000"/>
                  <a:pt x="0" y="6000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92"/>
          <p:cNvSpPr/>
          <p:nvPr/>
        </p:nvSpPr>
        <p:spPr>
          <a:xfrm>
            <a:off x="6829396" y="2803886"/>
            <a:ext cx="1518000" cy="45600"/>
          </a:xfrm>
          <a:custGeom>
            <a:rect b="b" l="l" r="r" t="t"/>
            <a:pathLst>
              <a:path extrusionOk="0" h="120000" w="120000">
                <a:moveTo>
                  <a:pt x="0" y="60000"/>
                </a:moveTo>
                <a:cubicBezTo>
                  <a:pt x="0" y="60000"/>
                  <a:pt x="1906" y="60000"/>
                  <a:pt x="5189" y="50000"/>
                </a:cubicBezTo>
                <a:cubicBezTo>
                  <a:pt x="6778" y="50000"/>
                  <a:pt x="8790" y="50000"/>
                  <a:pt x="11120" y="40000"/>
                </a:cubicBezTo>
                <a:cubicBezTo>
                  <a:pt x="13345" y="40000"/>
                  <a:pt x="15992" y="30000"/>
                  <a:pt x="18746" y="30000"/>
                </a:cubicBezTo>
                <a:cubicBezTo>
                  <a:pt x="21606" y="30000"/>
                  <a:pt x="24677" y="20000"/>
                  <a:pt x="27855" y="20000"/>
                </a:cubicBezTo>
                <a:cubicBezTo>
                  <a:pt x="31032" y="20000"/>
                  <a:pt x="34421" y="10000"/>
                  <a:pt x="38022" y="10000"/>
                </a:cubicBezTo>
                <a:cubicBezTo>
                  <a:pt x="41518" y="10000"/>
                  <a:pt x="45119" y="10000"/>
                  <a:pt x="48826" y="10000"/>
                </a:cubicBezTo>
                <a:cubicBezTo>
                  <a:pt x="52533" y="10000"/>
                  <a:pt x="56240" y="10000"/>
                  <a:pt x="60052" y="0"/>
                </a:cubicBezTo>
                <a:cubicBezTo>
                  <a:pt x="63759" y="10000"/>
                  <a:pt x="67466" y="10000"/>
                  <a:pt x="71173" y="10000"/>
                </a:cubicBezTo>
                <a:cubicBezTo>
                  <a:pt x="74880" y="10000"/>
                  <a:pt x="78481" y="10000"/>
                  <a:pt x="81977" y="10000"/>
                </a:cubicBezTo>
                <a:cubicBezTo>
                  <a:pt x="89073" y="20000"/>
                  <a:pt x="95639" y="30000"/>
                  <a:pt x="101253" y="30000"/>
                </a:cubicBezTo>
                <a:cubicBezTo>
                  <a:pt x="104007" y="30000"/>
                  <a:pt x="106654" y="40000"/>
                  <a:pt x="108879" y="40000"/>
                </a:cubicBezTo>
                <a:cubicBezTo>
                  <a:pt x="111209" y="50000"/>
                  <a:pt x="113221" y="50000"/>
                  <a:pt x="114810" y="50000"/>
                </a:cubicBezTo>
                <a:cubicBezTo>
                  <a:pt x="118093" y="60000"/>
                  <a:pt x="120000" y="60000"/>
                  <a:pt x="120000" y="60000"/>
                </a:cubicBezTo>
                <a:cubicBezTo>
                  <a:pt x="120000" y="60000"/>
                  <a:pt x="118093" y="70000"/>
                  <a:pt x="114810" y="80000"/>
                </a:cubicBezTo>
                <a:cubicBezTo>
                  <a:pt x="113221" y="80000"/>
                  <a:pt x="111209" y="80000"/>
                  <a:pt x="108879" y="90000"/>
                </a:cubicBezTo>
                <a:cubicBezTo>
                  <a:pt x="106654" y="90000"/>
                  <a:pt x="104007" y="100000"/>
                  <a:pt x="101253" y="100000"/>
                </a:cubicBezTo>
                <a:cubicBezTo>
                  <a:pt x="95639" y="100000"/>
                  <a:pt x="89073" y="110000"/>
                  <a:pt x="81977" y="120000"/>
                </a:cubicBezTo>
                <a:cubicBezTo>
                  <a:pt x="78481" y="120000"/>
                  <a:pt x="74880" y="120000"/>
                  <a:pt x="71173" y="120000"/>
                </a:cubicBezTo>
                <a:cubicBezTo>
                  <a:pt x="67466" y="120000"/>
                  <a:pt x="63759" y="120000"/>
                  <a:pt x="60052" y="120000"/>
                </a:cubicBezTo>
                <a:cubicBezTo>
                  <a:pt x="56240" y="120000"/>
                  <a:pt x="52533" y="120000"/>
                  <a:pt x="48826" y="120000"/>
                </a:cubicBezTo>
                <a:cubicBezTo>
                  <a:pt x="45119" y="120000"/>
                  <a:pt x="41518" y="120000"/>
                  <a:pt x="38022" y="120000"/>
                </a:cubicBezTo>
                <a:cubicBezTo>
                  <a:pt x="34421" y="120000"/>
                  <a:pt x="31032" y="110000"/>
                  <a:pt x="27855" y="110000"/>
                </a:cubicBezTo>
                <a:cubicBezTo>
                  <a:pt x="24677" y="100000"/>
                  <a:pt x="21606" y="100000"/>
                  <a:pt x="18746" y="100000"/>
                </a:cubicBezTo>
                <a:cubicBezTo>
                  <a:pt x="15992" y="100000"/>
                  <a:pt x="13345" y="90000"/>
                  <a:pt x="11120" y="90000"/>
                </a:cubicBezTo>
                <a:cubicBezTo>
                  <a:pt x="8790" y="80000"/>
                  <a:pt x="6778" y="80000"/>
                  <a:pt x="5189" y="80000"/>
                </a:cubicBezTo>
                <a:cubicBezTo>
                  <a:pt x="1906" y="70000"/>
                  <a:pt x="0" y="60000"/>
                  <a:pt x="0" y="6000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05" name="Google Shape;405;p92"/>
          <p:cNvGrpSpPr/>
          <p:nvPr/>
        </p:nvGrpSpPr>
        <p:grpSpPr>
          <a:xfrm>
            <a:off x="5814002" y="1081113"/>
            <a:ext cx="1697859" cy="1705755"/>
            <a:chOff x="6135613" y="614704"/>
            <a:chExt cx="1889870" cy="1898659"/>
          </a:xfrm>
        </p:grpSpPr>
        <p:sp>
          <p:nvSpPr>
            <p:cNvPr id="406" name="Google Shape;406;p92"/>
            <p:cNvSpPr/>
            <p:nvPr/>
          </p:nvSpPr>
          <p:spPr>
            <a:xfrm>
              <a:off x="6135613" y="1916063"/>
              <a:ext cx="596100" cy="597300"/>
            </a:xfrm>
            <a:custGeom>
              <a:rect b="b" l="l" r="r" t="t"/>
              <a:pathLst>
                <a:path extrusionOk="0" h="120000" w="120000">
                  <a:moveTo>
                    <a:pt x="120000" y="52800"/>
                  </a:moveTo>
                  <a:cubicBezTo>
                    <a:pt x="106200" y="14400"/>
                    <a:pt x="106200" y="14400"/>
                    <a:pt x="106200" y="14400"/>
                  </a:cubicBezTo>
                  <a:cubicBezTo>
                    <a:pt x="66600" y="0"/>
                    <a:pt x="66600" y="0"/>
                    <a:pt x="66600" y="0"/>
                  </a:cubicBezTo>
                  <a:cubicBezTo>
                    <a:pt x="66600" y="0"/>
                    <a:pt x="22800" y="2400"/>
                    <a:pt x="4800" y="61800"/>
                  </a:cubicBezTo>
                  <a:cubicBezTo>
                    <a:pt x="4800" y="61800"/>
                    <a:pt x="16200" y="52200"/>
                    <a:pt x="24600" y="48600"/>
                  </a:cubicBezTo>
                  <a:cubicBezTo>
                    <a:pt x="24600" y="48600"/>
                    <a:pt x="0" y="87600"/>
                    <a:pt x="4800" y="115800"/>
                  </a:cubicBezTo>
                  <a:cubicBezTo>
                    <a:pt x="32400" y="120000"/>
                    <a:pt x="71400" y="95400"/>
                    <a:pt x="71400" y="95400"/>
                  </a:cubicBezTo>
                  <a:cubicBezTo>
                    <a:pt x="67800" y="103800"/>
                    <a:pt x="57600" y="115200"/>
                    <a:pt x="57600" y="115200"/>
                  </a:cubicBezTo>
                  <a:cubicBezTo>
                    <a:pt x="117000" y="97200"/>
                    <a:pt x="120000" y="52800"/>
                    <a:pt x="120000" y="52800"/>
                  </a:cubicBezTo>
                  <a:moveTo>
                    <a:pt x="73200" y="81000"/>
                  </a:moveTo>
                  <a:cubicBezTo>
                    <a:pt x="73200" y="81000"/>
                    <a:pt x="79200" y="73800"/>
                    <a:pt x="82200" y="68400"/>
                  </a:cubicBezTo>
                  <a:cubicBezTo>
                    <a:pt x="82200" y="68400"/>
                    <a:pt x="56400" y="84000"/>
                    <a:pt x="39000" y="81600"/>
                  </a:cubicBezTo>
                  <a:cubicBezTo>
                    <a:pt x="35400" y="63000"/>
                    <a:pt x="51600" y="38400"/>
                    <a:pt x="51600" y="38400"/>
                  </a:cubicBezTo>
                  <a:cubicBezTo>
                    <a:pt x="46200" y="40800"/>
                    <a:pt x="39000" y="46800"/>
                    <a:pt x="39000" y="46800"/>
                  </a:cubicBezTo>
                  <a:cubicBezTo>
                    <a:pt x="50400" y="8400"/>
                    <a:pt x="79200" y="6600"/>
                    <a:pt x="79200" y="6600"/>
                  </a:cubicBezTo>
                  <a:cubicBezTo>
                    <a:pt x="104400" y="16200"/>
                    <a:pt x="104400" y="16200"/>
                    <a:pt x="104400" y="16200"/>
                  </a:cubicBezTo>
                  <a:cubicBezTo>
                    <a:pt x="113400" y="40800"/>
                    <a:pt x="113400" y="40800"/>
                    <a:pt x="113400" y="40800"/>
                  </a:cubicBezTo>
                  <a:cubicBezTo>
                    <a:pt x="113400" y="40800"/>
                    <a:pt x="111600" y="69600"/>
                    <a:pt x="73200" y="81000"/>
                  </a:cubicBezTo>
                </a:path>
              </a:pathLst>
            </a:custGeom>
            <a:solidFill>
              <a:srgbClr val="FFD66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92"/>
            <p:cNvSpPr/>
            <p:nvPr/>
          </p:nvSpPr>
          <p:spPr>
            <a:xfrm>
              <a:off x="6311593" y="1948597"/>
              <a:ext cx="387600" cy="386100"/>
            </a:xfrm>
            <a:custGeom>
              <a:rect b="b" l="l" r="r" t="t"/>
              <a:pathLst>
                <a:path extrusionOk="0" h="120000" w="120000">
                  <a:moveTo>
                    <a:pt x="106153" y="14883"/>
                  </a:moveTo>
                  <a:cubicBezTo>
                    <a:pt x="67384" y="0"/>
                    <a:pt x="67384" y="0"/>
                    <a:pt x="67384" y="0"/>
                  </a:cubicBezTo>
                  <a:cubicBezTo>
                    <a:pt x="67384" y="0"/>
                    <a:pt x="23076" y="2790"/>
                    <a:pt x="5538" y="62325"/>
                  </a:cubicBezTo>
                  <a:cubicBezTo>
                    <a:pt x="5538" y="62325"/>
                    <a:pt x="16615" y="53023"/>
                    <a:pt x="24923" y="49302"/>
                  </a:cubicBezTo>
                  <a:cubicBezTo>
                    <a:pt x="24923" y="49302"/>
                    <a:pt x="0" y="87441"/>
                    <a:pt x="5538" y="116279"/>
                  </a:cubicBezTo>
                  <a:cubicBezTo>
                    <a:pt x="32307" y="120000"/>
                    <a:pt x="72000" y="95813"/>
                    <a:pt x="72000" y="95813"/>
                  </a:cubicBezTo>
                  <a:cubicBezTo>
                    <a:pt x="67384" y="104186"/>
                    <a:pt x="58153" y="115348"/>
                    <a:pt x="58153" y="115348"/>
                  </a:cubicBezTo>
                  <a:cubicBezTo>
                    <a:pt x="117230" y="97674"/>
                    <a:pt x="120000" y="53023"/>
                    <a:pt x="120000" y="53023"/>
                  </a:cubicBezTo>
                  <a:cubicBezTo>
                    <a:pt x="106153" y="14883"/>
                    <a:pt x="106153" y="14883"/>
                    <a:pt x="106153" y="14883"/>
                  </a:cubicBezTo>
                </a:path>
              </a:pathLst>
            </a:custGeom>
            <a:solidFill>
              <a:srgbClr val="FF5B4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92"/>
            <p:cNvSpPr/>
            <p:nvPr/>
          </p:nvSpPr>
          <p:spPr>
            <a:xfrm>
              <a:off x="6713831" y="1710508"/>
              <a:ext cx="489600" cy="653700"/>
            </a:xfrm>
            <a:custGeom>
              <a:rect b="b" l="l" r="r" t="t"/>
              <a:pathLst>
                <a:path extrusionOk="0" h="120000" w="120000">
                  <a:moveTo>
                    <a:pt x="120000" y="30136"/>
                  </a:moveTo>
                  <a:cubicBezTo>
                    <a:pt x="97317" y="98630"/>
                    <a:pt x="97317" y="98630"/>
                    <a:pt x="97317" y="98630"/>
                  </a:cubicBezTo>
                  <a:cubicBezTo>
                    <a:pt x="0" y="120000"/>
                    <a:pt x="0" y="120000"/>
                    <a:pt x="0" y="120000"/>
                  </a:cubicBezTo>
                  <a:cubicBezTo>
                    <a:pt x="0" y="120000"/>
                    <a:pt x="68048" y="80547"/>
                    <a:pt x="19756" y="44931"/>
                  </a:cubicBezTo>
                  <a:cubicBezTo>
                    <a:pt x="79756" y="0"/>
                    <a:pt x="79756" y="0"/>
                    <a:pt x="79756" y="0"/>
                  </a:cubicBezTo>
                  <a:cubicBezTo>
                    <a:pt x="120000" y="30136"/>
                    <a:pt x="120000" y="30136"/>
                    <a:pt x="120000" y="30136"/>
                  </a:cubicBezTo>
                </a:path>
              </a:pathLst>
            </a:custGeom>
            <a:solidFill>
              <a:srgbClr val="B71C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92"/>
            <p:cNvSpPr/>
            <p:nvPr/>
          </p:nvSpPr>
          <p:spPr>
            <a:xfrm>
              <a:off x="6276101" y="1432490"/>
              <a:ext cx="652200" cy="492300"/>
            </a:xfrm>
            <a:custGeom>
              <a:rect b="b" l="l" r="r" t="t"/>
              <a:pathLst>
                <a:path extrusionOk="0" h="120000" w="120000">
                  <a:moveTo>
                    <a:pt x="89863" y="0"/>
                  </a:moveTo>
                  <a:cubicBezTo>
                    <a:pt x="20821" y="23272"/>
                    <a:pt x="20821" y="23272"/>
                    <a:pt x="20821" y="23272"/>
                  </a:cubicBezTo>
                  <a:cubicBezTo>
                    <a:pt x="0" y="120000"/>
                    <a:pt x="0" y="120000"/>
                    <a:pt x="0" y="120000"/>
                  </a:cubicBezTo>
                  <a:cubicBezTo>
                    <a:pt x="0" y="120000"/>
                    <a:pt x="38904" y="52363"/>
                    <a:pt x="75068" y="99636"/>
                  </a:cubicBezTo>
                  <a:cubicBezTo>
                    <a:pt x="120000" y="40000"/>
                    <a:pt x="120000" y="40000"/>
                    <a:pt x="120000" y="40000"/>
                  </a:cubicBezTo>
                  <a:lnTo>
                    <a:pt x="89863" y="0"/>
                  </a:lnTo>
                  <a:close/>
                </a:path>
              </a:pathLst>
            </a:custGeom>
            <a:solidFill>
              <a:srgbClr val="B71C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92"/>
            <p:cNvSpPr/>
            <p:nvPr/>
          </p:nvSpPr>
          <p:spPr>
            <a:xfrm>
              <a:off x="6901641" y="907510"/>
              <a:ext cx="832500" cy="832500"/>
            </a:xfrm>
            <a:custGeom>
              <a:rect b="b" l="l" r="r" t="t"/>
              <a:pathLst>
                <a:path extrusionOk="0" h="120000" w="120000">
                  <a:moveTo>
                    <a:pt x="26236" y="95053"/>
                  </a:moveTo>
                  <a:cubicBezTo>
                    <a:pt x="35698" y="104516"/>
                    <a:pt x="47741" y="113548"/>
                    <a:pt x="63655" y="120000"/>
                  </a:cubicBezTo>
                  <a:cubicBezTo>
                    <a:pt x="89032" y="91182"/>
                    <a:pt x="107096" y="59354"/>
                    <a:pt x="120000" y="33548"/>
                  </a:cubicBezTo>
                  <a:cubicBezTo>
                    <a:pt x="111397" y="30107"/>
                    <a:pt x="104946" y="25806"/>
                    <a:pt x="100215" y="20645"/>
                  </a:cubicBezTo>
                  <a:cubicBezTo>
                    <a:pt x="93763" y="14623"/>
                    <a:pt x="90322" y="8172"/>
                    <a:pt x="87741" y="3010"/>
                  </a:cubicBezTo>
                  <a:cubicBezTo>
                    <a:pt x="87311" y="1720"/>
                    <a:pt x="86881" y="860"/>
                    <a:pt x="86881" y="0"/>
                  </a:cubicBezTo>
                  <a:cubicBezTo>
                    <a:pt x="60645" y="12473"/>
                    <a:pt x="28817" y="30967"/>
                    <a:pt x="0" y="56344"/>
                  </a:cubicBezTo>
                  <a:cubicBezTo>
                    <a:pt x="860" y="58494"/>
                    <a:pt x="2150" y="60645"/>
                    <a:pt x="3440" y="63225"/>
                  </a:cubicBezTo>
                  <a:cubicBezTo>
                    <a:pt x="7741" y="72258"/>
                    <a:pt x="15053" y="84301"/>
                    <a:pt x="26236" y="95053"/>
                  </a:cubicBezTo>
                </a:path>
              </a:pathLst>
            </a:custGeom>
            <a:solidFill>
              <a:srgbClr val="EF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92"/>
            <p:cNvSpPr/>
            <p:nvPr/>
          </p:nvSpPr>
          <p:spPr>
            <a:xfrm>
              <a:off x="7534575" y="755192"/>
              <a:ext cx="351900" cy="351900"/>
            </a:xfrm>
            <a:custGeom>
              <a:rect b="b" l="l" r="r" t="t"/>
              <a:pathLst>
                <a:path extrusionOk="0" h="120000" w="120000">
                  <a:moveTo>
                    <a:pt x="29491" y="92542"/>
                  </a:moveTo>
                  <a:cubicBezTo>
                    <a:pt x="40677" y="103728"/>
                    <a:pt x="54915" y="112881"/>
                    <a:pt x="73220" y="120000"/>
                  </a:cubicBezTo>
                  <a:cubicBezTo>
                    <a:pt x="105762" y="50847"/>
                    <a:pt x="120000" y="0"/>
                    <a:pt x="120000" y="0"/>
                  </a:cubicBezTo>
                  <a:cubicBezTo>
                    <a:pt x="120000" y="0"/>
                    <a:pt x="70169" y="14237"/>
                    <a:pt x="0" y="46779"/>
                  </a:cubicBezTo>
                  <a:cubicBezTo>
                    <a:pt x="1016" y="48813"/>
                    <a:pt x="2033" y="50847"/>
                    <a:pt x="3050" y="53898"/>
                  </a:cubicBezTo>
                  <a:cubicBezTo>
                    <a:pt x="8135" y="65084"/>
                    <a:pt x="16271" y="79322"/>
                    <a:pt x="29491" y="92542"/>
                  </a:cubicBezTo>
                </a:path>
              </a:pathLst>
            </a:custGeom>
            <a:solidFill>
              <a:srgbClr val="EF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92"/>
            <p:cNvSpPr/>
            <p:nvPr/>
          </p:nvSpPr>
          <p:spPr>
            <a:xfrm>
              <a:off x="6446165" y="1321579"/>
              <a:ext cx="869400" cy="875400"/>
            </a:xfrm>
            <a:custGeom>
              <a:rect b="b" l="l" r="r" t="t"/>
              <a:pathLst>
                <a:path extrusionOk="0" h="120000" w="120000">
                  <a:moveTo>
                    <a:pt x="84657" y="37269"/>
                  </a:moveTo>
                  <a:cubicBezTo>
                    <a:pt x="73561" y="26211"/>
                    <a:pt x="66164" y="14334"/>
                    <a:pt x="61643" y="5733"/>
                  </a:cubicBezTo>
                  <a:cubicBezTo>
                    <a:pt x="60821" y="3686"/>
                    <a:pt x="59999" y="1638"/>
                    <a:pt x="59178" y="0"/>
                  </a:cubicBezTo>
                  <a:cubicBezTo>
                    <a:pt x="35342" y="21706"/>
                    <a:pt x="13972" y="48327"/>
                    <a:pt x="0" y="80682"/>
                  </a:cubicBezTo>
                  <a:cubicBezTo>
                    <a:pt x="0" y="80682"/>
                    <a:pt x="4520" y="93378"/>
                    <a:pt x="15205" y="103617"/>
                  </a:cubicBezTo>
                  <a:cubicBezTo>
                    <a:pt x="25890" y="114266"/>
                    <a:pt x="39452" y="120000"/>
                    <a:pt x="39452" y="120000"/>
                  </a:cubicBezTo>
                  <a:cubicBezTo>
                    <a:pt x="71917" y="106484"/>
                    <a:pt x="98630" y="84778"/>
                    <a:pt x="119999" y="61023"/>
                  </a:cubicBezTo>
                  <a:cubicBezTo>
                    <a:pt x="105205" y="54880"/>
                    <a:pt x="93698" y="46279"/>
                    <a:pt x="84657" y="37269"/>
                  </a:cubicBezTo>
                </a:path>
              </a:pathLst>
            </a:custGeom>
            <a:solidFill>
              <a:srgbClr val="EF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92"/>
            <p:cNvSpPr/>
            <p:nvPr/>
          </p:nvSpPr>
          <p:spPr>
            <a:xfrm>
              <a:off x="7504998" y="892722"/>
              <a:ext cx="243900" cy="246900"/>
            </a:xfrm>
            <a:custGeom>
              <a:rect b="b" l="l" r="r" t="t"/>
              <a:pathLst>
                <a:path extrusionOk="0" h="120000" w="120000">
                  <a:moveTo>
                    <a:pt x="45365" y="76626"/>
                  </a:moveTo>
                  <a:cubicBezTo>
                    <a:pt x="61463" y="93975"/>
                    <a:pt x="83414" y="108433"/>
                    <a:pt x="112682" y="119999"/>
                  </a:cubicBezTo>
                  <a:cubicBezTo>
                    <a:pt x="114146" y="114216"/>
                    <a:pt x="117073" y="109879"/>
                    <a:pt x="120000" y="104096"/>
                  </a:cubicBezTo>
                  <a:cubicBezTo>
                    <a:pt x="93658" y="93975"/>
                    <a:pt x="73170" y="80963"/>
                    <a:pt x="57073" y="65060"/>
                  </a:cubicBezTo>
                  <a:cubicBezTo>
                    <a:pt x="38048" y="46265"/>
                    <a:pt x="26341" y="26024"/>
                    <a:pt x="19024" y="10120"/>
                  </a:cubicBezTo>
                  <a:cubicBezTo>
                    <a:pt x="17560" y="5783"/>
                    <a:pt x="16097" y="2891"/>
                    <a:pt x="14634" y="0"/>
                  </a:cubicBezTo>
                  <a:cubicBezTo>
                    <a:pt x="10243" y="2891"/>
                    <a:pt x="4390" y="4337"/>
                    <a:pt x="0" y="7228"/>
                  </a:cubicBezTo>
                  <a:cubicBezTo>
                    <a:pt x="0" y="10120"/>
                    <a:pt x="1463" y="13012"/>
                    <a:pt x="2926" y="17349"/>
                  </a:cubicBezTo>
                  <a:cubicBezTo>
                    <a:pt x="11707" y="34698"/>
                    <a:pt x="23414" y="56385"/>
                    <a:pt x="45365" y="76626"/>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92"/>
            <p:cNvSpPr/>
            <p:nvPr/>
          </p:nvSpPr>
          <p:spPr>
            <a:xfrm>
              <a:off x="6875022" y="1297918"/>
              <a:ext cx="468900" cy="468900"/>
            </a:xfrm>
            <a:custGeom>
              <a:rect b="b" l="l" r="r" t="t"/>
              <a:pathLst>
                <a:path extrusionOk="0" h="120000" w="120000">
                  <a:moveTo>
                    <a:pt x="47388" y="75668"/>
                  </a:moveTo>
                  <a:cubicBezTo>
                    <a:pt x="64203" y="92484"/>
                    <a:pt x="85605" y="108535"/>
                    <a:pt x="113121" y="120000"/>
                  </a:cubicBezTo>
                  <a:cubicBezTo>
                    <a:pt x="115414" y="117707"/>
                    <a:pt x="117707" y="115414"/>
                    <a:pt x="120000" y="113121"/>
                  </a:cubicBezTo>
                  <a:cubicBezTo>
                    <a:pt x="91719" y="101656"/>
                    <a:pt x="70318" y="85605"/>
                    <a:pt x="53503" y="68789"/>
                  </a:cubicBezTo>
                  <a:cubicBezTo>
                    <a:pt x="33630" y="49681"/>
                    <a:pt x="20636" y="28280"/>
                    <a:pt x="12993" y="12229"/>
                  </a:cubicBezTo>
                  <a:cubicBezTo>
                    <a:pt x="10700" y="7643"/>
                    <a:pt x="8407" y="3821"/>
                    <a:pt x="6878" y="0"/>
                  </a:cubicBezTo>
                  <a:cubicBezTo>
                    <a:pt x="4585" y="2292"/>
                    <a:pt x="2292" y="4585"/>
                    <a:pt x="0" y="6114"/>
                  </a:cubicBezTo>
                  <a:cubicBezTo>
                    <a:pt x="1528" y="9171"/>
                    <a:pt x="3057" y="12993"/>
                    <a:pt x="4585" y="16815"/>
                  </a:cubicBezTo>
                  <a:cubicBezTo>
                    <a:pt x="12993" y="32866"/>
                    <a:pt x="26751" y="55031"/>
                    <a:pt x="47388" y="75668"/>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92"/>
            <p:cNvSpPr/>
            <p:nvPr/>
          </p:nvSpPr>
          <p:spPr>
            <a:xfrm>
              <a:off x="6493487" y="1608469"/>
              <a:ext cx="534000" cy="535200"/>
            </a:xfrm>
            <a:custGeom>
              <a:rect b="b" l="l" r="r" t="t"/>
              <a:pathLst>
                <a:path extrusionOk="0" h="120000" w="120000">
                  <a:moveTo>
                    <a:pt x="100387" y="0"/>
                  </a:moveTo>
                  <a:lnTo>
                    <a:pt x="120000" y="20220"/>
                  </a:lnTo>
                  <a:lnTo>
                    <a:pt x="0" y="120000"/>
                  </a:lnTo>
                  <a:lnTo>
                    <a:pt x="100387" y="0"/>
                  </a:lnTo>
                  <a:close/>
                </a:path>
              </a:pathLst>
            </a:custGeom>
            <a:solidFill>
              <a:srgbClr val="B71C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92"/>
            <p:cNvSpPr/>
            <p:nvPr/>
          </p:nvSpPr>
          <p:spPr>
            <a:xfrm>
              <a:off x="7799283" y="614704"/>
              <a:ext cx="226200" cy="226200"/>
            </a:xfrm>
            <a:custGeom>
              <a:rect b="b" l="l" r="r" t="t"/>
              <a:pathLst>
                <a:path extrusionOk="0" h="120000" w="120000">
                  <a:moveTo>
                    <a:pt x="120000" y="0"/>
                  </a:moveTo>
                  <a:lnTo>
                    <a:pt x="7843" y="87058"/>
                  </a:lnTo>
                  <a:lnTo>
                    <a:pt x="0" y="120000"/>
                  </a:lnTo>
                  <a:lnTo>
                    <a:pt x="33725" y="113725"/>
                  </a:lnTo>
                  <a:lnTo>
                    <a:pt x="120000" y="0"/>
                  </a:lnTo>
                  <a:close/>
                </a:path>
              </a:pathLst>
            </a:custGeom>
            <a:solidFill>
              <a:srgbClr val="B71C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92"/>
            <p:cNvSpPr/>
            <p:nvPr/>
          </p:nvSpPr>
          <p:spPr>
            <a:xfrm>
              <a:off x="7799283" y="614704"/>
              <a:ext cx="226200" cy="226200"/>
            </a:xfrm>
            <a:custGeom>
              <a:rect b="b" l="l" r="r" t="t"/>
              <a:pathLst>
                <a:path extrusionOk="0" h="120000" w="120000">
                  <a:moveTo>
                    <a:pt x="120000" y="0"/>
                  </a:moveTo>
                  <a:lnTo>
                    <a:pt x="7843" y="87058"/>
                  </a:lnTo>
                  <a:lnTo>
                    <a:pt x="0" y="120000"/>
                  </a:lnTo>
                  <a:lnTo>
                    <a:pt x="33725" y="113725"/>
                  </a:lnTo>
                  <a:lnTo>
                    <a:pt x="1200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92"/>
            <p:cNvSpPr/>
            <p:nvPr/>
          </p:nvSpPr>
          <p:spPr>
            <a:xfrm>
              <a:off x="7241769" y="1113065"/>
              <a:ext cx="286800" cy="286800"/>
            </a:xfrm>
            <a:custGeom>
              <a:rect b="b" l="l" r="r" t="t"/>
              <a:pathLst>
                <a:path extrusionOk="0" h="120000" w="120000">
                  <a:moveTo>
                    <a:pt x="98750" y="98750"/>
                  </a:moveTo>
                  <a:cubicBezTo>
                    <a:pt x="77500" y="120000"/>
                    <a:pt x="42500" y="120000"/>
                    <a:pt x="21250" y="98750"/>
                  </a:cubicBezTo>
                  <a:cubicBezTo>
                    <a:pt x="0" y="77500"/>
                    <a:pt x="0" y="42500"/>
                    <a:pt x="21250" y="21250"/>
                  </a:cubicBezTo>
                  <a:cubicBezTo>
                    <a:pt x="42500" y="0"/>
                    <a:pt x="77500" y="0"/>
                    <a:pt x="98750" y="21250"/>
                  </a:cubicBezTo>
                  <a:cubicBezTo>
                    <a:pt x="120000" y="42500"/>
                    <a:pt x="120000" y="77500"/>
                    <a:pt x="98750" y="98750"/>
                  </a:cubicBezTo>
                </a:path>
              </a:pathLst>
            </a:custGeom>
            <a:solidFill>
              <a:srgbClr val="FFEBEE"/>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92"/>
            <p:cNvSpPr/>
            <p:nvPr/>
          </p:nvSpPr>
          <p:spPr>
            <a:xfrm>
              <a:off x="7241769" y="1113065"/>
              <a:ext cx="286800" cy="286800"/>
            </a:xfrm>
            <a:custGeom>
              <a:rect b="b" l="l" r="r" t="t"/>
              <a:pathLst>
                <a:path extrusionOk="0" h="120000" w="120000">
                  <a:moveTo>
                    <a:pt x="60000" y="120000"/>
                  </a:moveTo>
                  <a:cubicBezTo>
                    <a:pt x="43750" y="120000"/>
                    <a:pt x="28750" y="113750"/>
                    <a:pt x="17500" y="102500"/>
                  </a:cubicBezTo>
                  <a:cubicBezTo>
                    <a:pt x="6250" y="91250"/>
                    <a:pt x="0" y="76250"/>
                    <a:pt x="0" y="60000"/>
                  </a:cubicBezTo>
                  <a:cubicBezTo>
                    <a:pt x="0" y="43750"/>
                    <a:pt x="6250" y="28750"/>
                    <a:pt x="17500" y="17500"/>
                  </a:cubicBezTo>
                  <a:cubicBezTo>
                    <a:pt x="28750" y="6250"/>
                    <a:pt x="43750" y="0"/>
                    <a:pt x="60000" y="0"/>
                  </a:cubicBezTo>
                  <a:cubicBezTo>
                    <a:pt x="76250" y="0"/>
                    <a:pt x="91250" y="6250"/>
                    <a:pt x="102500" y="17500"/>
                  </a:cubicBezTo>
                  <a:cubicBezTo>
                    <a:pt x="113750" y="28750"/>
                    <a:pt x="120000" y="43750"/>
                    <a:pt x="120000" y="60000"/>
                  </a:cubicBezTo>
                  <a:cubicBezTo>
                    <a:pt x="120000" y="76250"/>
                    <a:pt x="113750" y="91250"/>
                    <a:pt x="102500" y="102500"/>
                  </a:cubicBezTo>
                  <a:cubicBezTo>
                    <a:pt x="91250" y="113750"/>
                    <a:pt x="76250" y="120000"/>
                    <a:pt x="60000" y="120000"/>
                  </a:cubicBezTo>
                  <a:moveTo>
                    <a:pt x="60000" y="12500"/>
                  </a:moveTo>
                  <a:cubicBezTo>
                    <a:pt x="47500" y="12500"/>
                    <a:pt x="35000" y="17500"/>
                    <a:pt x="26250" y="26250"/>
                  </a:cubicBezTo>
                  <a:cubicBezTo>
                    <a:pt x="17500" y="35000"/>
                    <a:pt x="12500" y="47500"/>
                    <a:pt x="12500" y="60000"/>
                  </a:cubicBezTo>
                  <a:cubicBezTo>
                    <a:pt x="12500" y="72500"/>
                    <a:pt x="17500" y="85000"/>
                    <a:pt x="26250" y="93750"/>
                  </a:cubicBezTo>
                  <a:cubicBezTo>
                    <a:pt x="35000" y="102500"/>
                    <a:pt x="47500" y="107500"/>
                    <a:pt x="60000" y="107500"/>
                  </a:cubicBezTo>
                  <a:cubicBezTo>
                    <a:pt x="72500" y="107500"/>
                    <a:pt x="85000" y="102500"/>
                    <a:pt x="93750" y="93750"/>
                  </a:cubicBezTo>
                  <a:cubicBezTo>
                    <a:pt x="102500" y="85000"/>
                    <a:pt x="107500" y="72500"/>
                    <a:pt x="107500" y="60000"/>
                  </a:cubicBezTo>
                  <a:cubicBezTo>
                    <a:pt x="107500" y="47500"/>
                    <a:pt x="102500" y="35000"/>
                    <a:pt x="93750" y="26250"/>
                  </a:cubicBezTo>
                  <a:cubicBezTo>
                    <a:pt x="85000" y="17500"/>
                    <a:pt x="72500" y="12500"/>
                    <a:pt x="60000" y="12500"/>
                  </a:cubicBezTo>
                </a:path>
              </a:pathLst>
            </a:custGeom>
            <a:solidFill>
              <a:srgbClr val="16394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92"/>
            <p:cNvSpPr/>
            <p:nvPr/>
          </p:nvSpPr>
          <p:spPr>
            <a:xfrm>
              <a:off x="7886533" y="755192"/>
              <a:ext cx="0" cy="3000"/>
            </a:xfrm>
            <a:custGeom>
              <a:rect b="b" l="l" r="r" t="t"/>
              <a:pathLst>
                <a:path extrusionOk="0" h="120000" w="120000">
                  <a:moveTo>
                    <a:pt x="0" y="0"/>
                  </a:moveTo>
                  <a:cubicBezTo>
                    <a:pt x="0" y="0"/>
                    <a:pt x="0" y="0"/>
                    <a:pt x="0" y="0"/>
                  </a:cubicBezTo>
                  <a:cubicBezTo>
                    <a:pt x="0" y="120000"/>
                    <a:pt x="0" y="120000"/>
                    <a:pt x="0" y="120000"/>
                  </a:cubicBezTo>
                  <a:cubicBezTo>
                    <a:pt x="0" y="0"/>
                    <a:pt x="0" y="0"/>
                    <a:pt x="0" y="0"/>
                  </a:cubicBezTo>
                </a:path>
              </a:pathLst>
            </a:custGeom>
            <a:solidFill>
              <a:srgbClr val="264D6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92"/>
            <p:cNvSpPr/>
            <p:nvPr/>
          </p:nvSpPr>
          <p:spPr>
            <a:xfrm>
              <a:off x="6728619" y="1830292"/>
              <a:ext cx="531000" cy="369600"/>
            </a:xfrm>
            <a:custGeom>
              <a:rect b="b" l="l" r="r" t="t"/>
              <a:pathLst>
                <a:path extrusionOk="0" h="120000" w="120000">
                  <a:moveTo>
                    <a:pt x="30337" y="98709"/>
                  </a:moveTo>
                  <a:cubicBezTo>
                    <a:pt x="20898" y="106451"/>
                    <a:pt x="10786" y="113225"/>
                    <a:pt x="674" y="119032"/>
                  </a:cubicBezTo>
                  <a:cubicBezTo>
                    <a:pt x="674" y="119032"/>
                    <a:pt x="674" y="119032"/>
                    <a:pt x="0" y="119032"/>
                  </a:cubicBezTo>
                  <a:cubicBezTo>
                    <a:pt x="0" y="119032"/>
                    <a:pt x="0" y="119032"/>
                    <a:pt x="0" y="119032"/>
                  </a:cubicBezTo>
                  <a:cubicBezTo>
                    <a:pt x="674" y="120000"/>
                    <a:pt x="674" y="120000"/>
                    <a:pt x="674" y="120000"/>
                  </a:cubicBezTo>
                  <a:cubicBezTo>
                    <a:pt x="10786" y="113225"/>
                    <a:pt x="20898" y="106451"/>
                    <a:pt x="30337" y="98709"/>
                  </a:cubicBezTo>
                  <a:cubicBezTo>
                    <a:pt x="30337" y="98709"/>
                    <a:pt x="30337" y="98709"/>
                    <a:pt x="30337" y="98709"/>
                  </a:cubicBezTo>
                  <a:moveTo>
                    <a:pt x="120000" y="0"/>
                  </a:moveTo>
                  <a:cubicBezTo>
                    <a:pt x="115955" y="5806"/>
                    <a:pt x="111235" y="12580"/>
                    <a:pt x="106516" y="18387"/>
                  </a:cubicBezTo>
                  <a:cubicBezTo>
                    <a:pt x="106516" y="18387"/>
                    <a:pt x="106516" y="18387"/>
                    <a:pt x="106516" y="18387"/>
                  </a:cubicBezTo>
                  <a:cubicBezTo>
                    <a:pt x="111235" y="12580"/>
                    <a:pt x="115955" y="5806"/>
                    <a:pt x="120000" y="0"/>
                  </a:cubicBezTo>
                </a:path>
              </a:pathLst>
            </a:custGeom>
            <a:solidFill>
              <a:srgbClr val="E5E5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92"/>
            <p:cNvSpPr/>
            <p:nvPr/>
          </p:nvSpPr>
          <p:spPr>
            <a:xfrm>
              <a:off x="6713831" y="2191123"/>
              <a:ext cx="14700" cy="6000"/>
            </a:xfrm>
            <a:custGeom>
              <a:rect b="b" l="l" r="r" t="t"/>
              <a:pathLst>
                <a:path extrusionOk="0" h="120000" w="120000">
                  <a:moveTo>
                    <a:pt x="0" y="0"/>
                  </a:moveTo>
                  <a:cubicBezTo>
                    <a:pt x="120000" y="120000"/>
                    <a:pt x="120000" y="120000"/>
                    <a:pt x="120000" y="120000"/>
                  </a:cubicBezTo>
                  <a:cubicBezTo>
                    <a:pt x="120000" y="120000"/>
                    <a:pt x="120000" y="120000"/>
                    <a:pt x="120000" y="120000"/>
                  </a:cubicBezTo>
                  <a:cubicBezTo>
                    <a:pt x="96000" y="60000"/>
                    <a:pt x="72000" y="60000"/>
                    <a:pt x="0" y="0"/>
                  </a:cubicBezTo>
                </a:path>
              </a:pathLst>
            </a:custGeom>
            <a:solidFill>
              <a:srgbClr val="E5C06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92"/>
            <p:cNvSpPr/>
            <p:nvPr/>
          </p:nvSpPr>
          <p:spPr>
            <a:xfrm>
              <a:off x="6863191" y="1886487"/>
              <a:ext cx="337200" cy="246900"/>
            </a:xfrm>
            <a:custGeom>
              <a:rect b="b" l="l" r="r" t="t"/>
              <a:pathLst>
                <a:path extrusionOk="0" h="120000" w="120000">
                  <a:moveTo>
                    <a:pt x="120000" y="0"/>
                  </a:moveTo>
                  <a:cubicBezTo>
                    <a:pt x="84955" y="44819"/>
                    <a:pt x="44601" y="86746"/>
                    <a:pt x="0" y="119999"/>
                  </a:cubicBezTo>
                  <a:cubicBezTo>
                    <a:pt x="0" y="119999"/>
                    <a:pt x="0" y="119999"/>
                    <a:pt x="0" y="119999"/>
                  </a:cubicBezTo>
                  <a:cubicBezTo>
                    <a:pt x="44601" y="86746"/>
                    <a:pt x="84955" y="44819"/>
                    <a:pt x="120000" y="0"/>
                  </a:cubicBezTo>
                  <a:cubicBezTo>
                    <a:pt x="120000" y="0"/>
                    <a:pt x="120000" y="0"/>
                    <a:pt x="120000" y="0"/>
                  </a:cubicBezTo>
                </a:path>
              </a:pathLst>
            </a:custGeom>
            <a:solidFill>
              <a:srgbClr val="264D6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92"/>
            <p:cNvSpPr/>
            <p:nvPr/>
          </p:nvSpPr>
          <p:spPr>
            <a:xfrm>
              <a:off x="7212192" y="1107150"/>
              <a:ext cx="519000" cy="633000"/>
            </a:xfrm>
            <a:custGeom>
              <a:rect b="b" l="l" r="r" t="t"/>
              <a:pathLst>
                <a:path extrusionOk="0" h="120000" w="120000">
                  <a:moveTo>
                    <a:pt x="105517" y="0"/>
                  </a:moveTo>
                  <a:cubicBezTo>
                    <a:pt x="95172" y="12452"/>
                    <a:pt x="83448" y="26037"/>
                    <a:pt x="69655" y="40188"/>
                  </a:cubicBezTo>
                  <a:cubicBezTo>
                    <a:pt x="68275" y="43018"/>
                    <a:pt x="66206" y="45283"/>
                    <a:pt x="63448" y="47547"/>
                  </a:cubicBezTo>
                  <a:cubicBezTo>
                    <a:pt x="62758" y="48113"/>
                    <a:pt x="62068" y="48679"/>
                    <a:pt x="61379" y="49245"/>
                  </a:cubicBezTo>
                  <a:cubicBezTo>
                    <a:pt x="43448" y="67924"/>
                    <a:pt x="22758" y="87735"/>
                    <a:pt x="0" y="106981"/>
                  </a:cubicBezTo>
                  <a:cubicBezTo>
                    <a:pt x="8965" y="112075"/>
                    <a:pt x="19310" y="116603"/>
                    <a:pt x="30344" y="120000"/>
                  </a:cubicBezTo>
                  <a:cubicBezTo>
                    <a:pt x="71034" y="82075"/>
                    <a:pt x="100000" y="40188"/>
                    <a:pt x="120000" y="6226"/>
                  </a:cubicBezTo>
                  <a:cubicBezTo>
                    <a:pt x="114482" y="4528"/>
                    <a:pt x="109655" y="2264"/>
                    <a:pt x="105517" y="0"/>
                  </a:cubicBezTo>
                </a:path>
              </a:pathLst>
            </a:custGeom>
            <a:solidFill>
              <a:srgbClr val="7A0012">
                <a:alpha val="3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92"/>
            <p:cNvSpPr/>
            <p:nvPr/>
          </p:nvSpPr>
          <p:spPr>
            <a:xfrm>
              <a:off x="7686893" y="829133"/>
              <a:ext cx="173100" cy="278100"/>
            </a:xfrm>
            <a:custGeom>
              <a:rect b="b" l="l" r="r" t="t"/>
              <a:pathLst>
                <a:path extrusionOk="0" h="120000" w="120000">
                  <a:moveTo>
                    <a:pt x="120000" y="0"/>
                  </a:moveTo>
                  <a:cubicBezTo>
                    <a:pt x="107586" y="1290"/>
                    <a:pt x="107586" y="1290"/>
                    <a:pt x="107586" y="1290"/>
                  </a:cubicBezTo>
                  <a:cubicBezTo>
                    <a:pt x="84827" y="25806"/>
                    <a:pt x="49655" y="63225"/>
                    <a:pt x="0" y="107096"/>
                  </a:cubicBezTo>
                  <a:cubicBezTo>
                    <a:pt x="12413" y="112258"/>
                    <a:pt x="26896" y="116129"/>
                    <a:pt x="41379" y="120000"/>
                  </a:cubicBezTo>
                  <a:cubicBezTo>
                    <a:pt x="80689" y="68387"/>
                    <a:pt x="105517" y="25806"/>
                    <a:pt x="120000" y="0"/>
                  </a:cubicBezTo>
                </a:path>
              </a:pathLst>
            </a:custGeom>
            <a:solidFill>
              <a:srgbClr val="7A0012">
                <a:alpha val="3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92"/>
            <p:cNvSpPr/>
            <p:nvPr/>
          </p:nvSpPr>
          <p:spPr>
            <a:xfrm>
              <a:off x="6628059" y="1698677"/>
              <a:ext cx="687600" cy="498300"/>
            </a:xfrm>
            <a:custGeom>
              <a:rect b="b" l="l" r="r" t="t"/>
              <a:pathLst>
                <a:path extrusionOk="0" h="120000" w="120000">
                  <a:moveTo>
                    <a:pt x="97662" y="0"/>
                  </a:moveTo>
                  <a:cubicBezTo>
                    <a:pt x="69090" y="39520"/>
                    <a:pt x="36363" y="77604"/>
                    <a:pt x="0" y="105628"/>
                  </a:cubicBezTo>
                  <a:cubicBezTo>
                    <a:pt x="15064" y="118562"/>
                    <a:pt x="15064" y="118562"/>
                    <a:pt x="15064" y="118562"/>
                  </a:cubicBezTo>
                  <a:cubicBezTo>
                    <a:pt x="16623" y="119281"/>
                    <a:pt x="17142" y="119281"/>
                    <a:pt x="17662" y="120000"/>
                  </a:cubicBezTo>
                  <a:cubicBezTo>
                    <a:pt x="18181" y="120000"/>
                    <a:pt x="18181" y="120000"/>
                    <a:pt x="18181" y="120000"/>
                  </a:cubicBezTo>
                  <a:cubicBezTo>
                    <a:pt x="25974" y="115688"/>
                    <a:pt x="33766" y="110658"/>
                    <a:pt x="41038" y="104910"/>
                  </a:cubicBezTo>
                  <a:cubicBezTo>
                    <a:pt x="62857" y="88383"/>
                    <a:pt x="82597" y="67544"/>
                    <a:pt x="99740" y="45269"/>
                  </a:cubicBezTo>
                  <a:cubicBezTo>
                    <a:pt x="103376" y="40958"/>
                    <a:pt x="107012" y="35928"/>
                    <a:pt x="110129" y="31616"/>
                  </a:cubicBezTo>
                  <a:cubicBezTo>
                    <a:pt x="113766" y="26586"/>
                    <a:pt x="116883" y="21556"/>
                    <a:pt x="119999" y="16526"/>
                  </a:cubicBezTo>
                  <a:cubicBezTo>
                    <a:pt x="111688" y="12215"/>
                    <a:pt x="104415" y="6467"/>
                    <a:pt x="97662" y="0"/>
                  </a:cubicBezTo>
                </a:path>
              </a:pathLst>
            </a:custGeom>
            <a:solidFill>
              <a:srgbClr val="7A0012">
                <a:alpha val="3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92"/>
            <p:cNvSpPr/>
            <p:nvPr/>
          </p:nvSpPr>
          <p:spPr>
            <a:xfrm>
              <a:off x="7667668" y="1077574"/>
              <a:ext cx="78300" cy="62100"/>
            </a:xfrm>
            <a:custGeom>
              <a:rect b="b" l="l" r="r" t="t"/>
              <a:pathLst>
                <a:path extrusionOk="0" h="120000" w="120000">
                  <a:moveTo>
                    <a:pt x="27692" y="0"/>
                  </a:moveTo>
                  <a:cubicBezTo>
                    <a:pt x="18461" y="22857"/>
                    <a:pt x="9230" y="40000"/>
                    <a:pt x="0" y="57142"/>
                  </a:cubicBezTo>
                  <a:cubicBezTo>
                    <a:pt x="27692" y="80000"/>
                    <a:pt x="60000" y="102857"/>
                    <a:pt x="96923" y="120000"/>
                  </a:cubicBezTo>
                  <a:cubicBezTo>
                    <a:pt x="106153" y="97142"/>
                    <a:pt x="115384" y="74285"/>
                    <a:pt x="120000" y="57142"/>
                  </a:cubicBezTo>
                  <a:cubicBezTo>
                    <a:pt x="87692" y="40000"/>
                    <a:pt x="55384" y="22857"/>
                    <a:pt x="27692" y="0"/>
                  </a:cubicBezTo>
                </a:path>
              </a:pathLst>
            </a:custGeom>
            <a:solidFill>
              <a:srgbClr val="BCDB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92"/>
            <p:cNvSpPr/>
            <p:nvPr/>
          </p:nvSpPr>
          <p:spPr>
            <a:xfrm>
              <a:off x="7188531" y="1672058"/>
              <a:ext cx="155400" cy="94500"/>
            </a:xfrm>
            <a:custGeom>
              <a:rect b="b" l="l" r="r" t="t"/>
              <a:pathLst>
                <a:path extrusionOk="0" h="120000" w="120000">
                  <a:moveTo>
                    <a:pt x="18461" y="0"/>
                  </a:moveTo>
                  <a:cubicBezTo>
                    <a:pt x="11538" y="11250"/>
                    <a:pt x="4615" y="22500"/>
                    <a:pt x="0" y="33750"/>
                  </a:cubicBezTo>
                  <a:cubicBezTo>
                    <a:pt x="30000" y="67500"/>
                    <a:pt x="62307" y="97500"/>
                    <a:pt x="99230" y="120000"/>
                  </a:cubicBezTo>
                  <a:cubicBezTo>
                    <a:pt x="106153" y="108750"/>
                    <a:pt x="113076" y="97500"/>
                    <a:pt x="120000" y="86250"/>
                  </a:cubicBezTo>
                  <a:cubicBezTo>
                    <a:pt x="83076" y="63750"/>
                    <a:pt x="48461" y="33750"/>
                    <a:pt x="18461" y="0"/>
                  </a:cubicBezTo>
                </a:path>
              </a:pathLst>
            </a:custGeom>
            <a:solidFill>
              <a:srgbClr val="BCDB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92"/>
            <p:cNvSpPr/>
            <p:nvPr/>
          </p:nvSpPr>
          <p:spPr>
            <a:xfrm>
              <a:off x="7840690" y="761107"/>
              <a:ext cx="42900" cy="71100"/>
            </a:xfrm>
            <a:custGeom>
              <a:rect b="b" l="l" r="r" t="t"/>
              <a:pathLst>
                <a:path extrusionOk="0" h="120000" w="120000">
                  <a:moveTo>
                    <a:pt x="119999" y="0"/>
                  </a:moveTo>
                  <a:cubicBezTo>
                    <a:pt x="111428" y="0"/>
                    <a:pt x="111428" y="0"/>
                    <a:pt x="111428" y="0"/>
                  </a:cubicBezTo>
                  <a:cubicBezTo>
                    <a:pt x="111428" y="0"/>
                    <a:pt x="77142" y="45000"/>
                    <a:pt x="0" y="120000"/>
                  </a:cubicBezTo>
                  <a:cubicBezTo>
                    <a:pt x="51428" y="115000"/>
                    <a:pt x="51428" y="115000"/>
                    <a:pt x="51428" y="115000"/>
                  </a:cubicBezTo>
                  <a:cubicBezTo>
                    <a:pt x="85714" y="50000"/>
                    <a:pt x="111428" y="10000"/>
                    <a:pt x="119999" y="0"/>
                  </a:cubicBezTo>
                </a:path>
              </a:pathLst>
            </a:custGeom>
            <a:solidFill>
              <a:srgbClr val="264D6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92"/>
            <p:cNvSpPr/>
            <p:nvPr/>
          </p:nvSpPr>
          <p:spPr>
            <a:xfrm>
              <a:off x="7476901" y="1318621"/>
              <a:ext cx="36900" cy="48900"/>
            </a:xfrm>
            <a:custGeom>
              <a:rect b="b" l="l" r="r" t="t"/>
              <a:pathLst>
                <a:path extrusionOk="0" h="120000" w="120000">
                  <a:moveTo>
                    <a:pt x="120000" y="0"/>
                  </a:moveTo>
                  <a:cubicBezTo>
                    <a:pt x="80000" y="37500"/>
                    <a:pt x="50000" y="82500"/>
                    <a:pt x="0" y="120000"/>
                  </a:cubicBezTo>
                  <a:cubicBezTo>
                    <a:pt x="10000" y="112500"/>
                    <a:pt x="20000" y="105000"/>
                    <a:pt x="30000" y="97500"/>
                  </a:cubicBezTo>
                  <a:cubicBezTo>
                    <a:pt x="70000" y="67500"/>
                    <a:pt x="100000" y="37500"/>
                    <a:pt x="120000" y="0"/>
                  </a:cubicBezTo>
                </a:path>
              </a:pathLst>
            </a:custGeom>
            <a:solidFill>
              <a:srgbClr val="1433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1" name="Google Shape;431;p92"/>
          <p:cNvSpPr txBox="1"/>
          <p:nvPr>
            <p:ph idx="2" type="title"/>
          </p:nvPr>
        </p:nvSpPr>
        <p:spPr>
          <a:xfrm>
            <a:off x="977775" y="3935775"/>
            <a:ext cx="14562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432" name="Google Shape;432;p92" title="12"/>
          <p:cNvSpPr txBox="1"/>
          <p:nvPr>
            <p:ph idx="3" type="title"/>
          </p:nvPr>
        </p:nvSpPr>
        <p:spPr>
          <a:xfrm>
            <a:off x="969675" y="3470588"/>
            <a:ext cx="14562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433" name="Google Shape;433;p92"/>
          <p:cNvSpPr txBox="1"/>
          <p:nvPr>
            <p:ph idx="4" type="title"/>
          </p:nvPr>
        </p:nvSpPr>
        <p:spPr>
          <a:xfrm>
            <a:off x="3778050" y="3935775"/>
            <a:ext cx="14562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434" name="Google Shape;434;p92" title="12"/>
          <p:cNvSpPr txBox="1"/>
          <p:nvPr>
            <p:ph idx="5" type="title"/>
          </p:nvPr>
        </p:nvSpPr>
        <p:spPr>
          <a:xfrm>
            <a:off x="3769950" y="3470588"/>
            <a:ext cx="14562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
        <p:nvSpPr>
          <p:cNvPr id="435" name="Google Shape;435;p92"/>
          <p:cNvSpPr txBox="1"/>
          <p:nvPr>
            <p:ph idx="6" type="title"/>
          </p:nvPr>
        </p:nvSpPr>
        <p:spPr>
          <a:xfrm>
            <a:off x="6597450" y="3935775"/>
            <a:ext cx="1456200" cy="714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descr="123" id="436" name="Google Shape;436;p92" title="12"/>
          <p:cNvSpPr txBox="1"/>
          <p:nvPr>
            <p:ph idx="7" type="title"/>
          </p:nvPr>
        </p:nvSpPr>
        <p:spPr>
          <a:xfrm>
            <a:off x="6589350" y="3470588"/>
            <a:ext cx="1456200" cy="429000"/>
          </a:xfrm>
          <a:prstGeom prst="rect">
            <a:avLst/>
          </a:prstGeom>
          <a:noFill/>
          <a:ln>
            <a:noFill/>
          </a:ln>
        </p:spPr>
        <p:txBody>
          <a:bodyPr anchorCtr="0" anchor="b" bIns="0" lIns="0" spcFirstLastPara="1" rIns="0" wrap="square" tIns="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437" name="Shape 437"/>
        <p:cNvGrpSpPr/>
        <p:nvPr/>
      </p:nvGrpSpPr>
      <p:grpSpPr>
        <a:xfrm>
          <a:off x="0" y="0"/>
          <a:ext cx="0" cy="0"/>
          <a:chOff x="0" y="0"/>
          <a:chExt cx="0" cy="0"/>
        </a:xfrm>
      </p:grpSpPr>
      <p:sp>
        <p:nvSpPr>
          <p:cNvPr id="438" name="Google Shape;438;p93"/>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eración 2">
  <p:cSld name="BLANK_1_1_1_1">
    <p:bg>
      <p:bgPr>
        <a:blipFill>
          <a:blip r:embed="rId2">
            <a:alphaModFix/>
          </a:blip>
          <a:stretch>
            <a:fillRect/>
          </a:stretch>
        </a:blipFill>
      </p:bgPr>
    </p:bg>
    <p:spTree>
      <p:nvGrpSpPr>
        <p:cNvPr id="439" name="Shape 439"/>
        <p:cNvGrpSpPr/>
        <p:nvPr/>
      </p:nvGrpSpPr>
      <p:grpSpPr>
        <a:xfrm>
          <a:off x="0" y="0"/>
          <a:ext cx="0" cy="0"/>
          <a:chOff x="0" y="0"/>
          <a:chExt cx="0" cy="0"/>
        </a:xfrm>
      </p:grpSpPr>
      <p:sp>
        <p:nvSpPr>
          <p:cNvPr id="440" name="Google Shape;440;p94"/>
          <p:cNvSpPr txBox="1"/>
          <p:nvPr>
            <p:ph type="title"/>
          </p:nvPr>
        </p:nvSpPr>
        <p:spPr>
          <a:xfrm>
            <a:off x="1100275" y="16512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41" name="Google Shape;441;p94"/>
          <p:cNvSpPr txBox="1"/>
          <p:nvPr>
            <p:ph idx="12" type="sldNum"/>
          </p:nvPr>
        </p:nvSpPr>
        <p:spPr>
          <a:xfrm>
            <a:off x="8472458" y="4439592"/>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cxnSp>
        <p:nvCxnSpPr>
          <p:cNvPr id="442" name="Google Shape;442;p94"/>
          <p:cNvCxnSpPr/>
          <p:nvPr/>
        </p:nvCxnSpPr>
        <p:spPr>
          <a:xfrm>
            <a:off x="2074408" y="1800396"/>
            <a:ext cx="0" cy="1761300"/>
          </a:xfrm>
          <a:prstGeom prst="straightConnector1">
            <a:avLst/>
          </a:prstGeom>
          <a:noFill/>
          <a:ln cap="flat" cmpd="sng" w="19050">
            <a:solidFill>
              <a:srgbClr val="559ABA"/>
            </a:solidFill>
            <a:prstDash val="solid"/>
            <a:round/>
            <a:headEnd len="sm" w="sm" type="none"/>
            <a:tailEnd len="sm" w="sm" type="none"/>
          </a:ln>
        </p:spPr>
      </p:cxnSp>
      <p:sp>
        <p:nvSpPr>
          <p:cNvPr id="443" name="Google Shape;443;p94"/>
          <p:cNvSpPr txBox="1"/>
          <p:nvPr>
            <p:ph idx="2" type="title"/>
          </p:nvPr>
        </p:nvSpPr>
        <p:spPr>
          <a:xfrm>
            <a:off x="1100275" y="25656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44" name="Google Shape;444;p94"/>
          <p:cNvSpPr txBox="1"/>
          <p:nvPr>
            <p:ph idx="1" type="subTitle"/>
          </p:nvPr>
        </p:nvSpPr>
        <p:spPr>
          <a:xfrm>
            <a:off x="2227075" y="1797075"/>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5" name="Google Shape;445;p94"/>
          <p:cNvSpPr txBox="1"/>
          <p:nvPr>
            <p:ph idx="3" type="subTitle"/>
          </p:nvPr>
        </p:nvSpPr>
        <p:spPr>
          <a:xfrm>
            <a:off x="2227075" y="2711475"/>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6" name="Google Shape;446;p94"/>
          <p:cNvSpPr txBox="1"/>
          <p:nvPr>
            <p:ph idx="4" type="title"/>
          </p:nvPr>
        </p:nvSpPr>
        <p:spPr>
          <a:xfrm>
            <a:off x="4407900" y="233047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47" name="Google Shape;447;p94"/>
          <p:cNvSpPr txBox="1"/>
          <p:nvPr>
            <p:ph idx="5" type="title"/>
          </p:nvPr>
        </p:nvSpPr>
        <p:spPr>
          <a:xfrm>
            <a:off x="4407900" y="324487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48" name="Google Shape;448;p94"/>
          <p:cNvSpPr txBox="1"/>
          <p:nvPr>
            <p:ph idx="6" type="subTitle"/>
          </p:nvPr>
        </p:nvSpPr>
        <p:spPr>
          <a:xfrm>
            <a:off x="5534700" y="2476300"/>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9" name="Google Shape;449;p94"/>
          <p:cNvSpPr txBox="1"/>
          <p:nvPr>
            <p:ph idx="7" type="subTitle"/>
          </p:nvPr>
        </p:nvSpPr>
        <p:spPr>
          <a:xfrm>
            <a:off x="5534700" y="3390700"/>
            <a:ext cx="3088800" cy="6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450" name="Google Shape;450;p94"/>
          <p:cNvCxnSpPr/>
          <p:nvPr/>
        </p:nvCxnSpPr>
        <p:spPr>
          <a:xfrm>
            <a:off x="5274808" y="2486196"/>
            <a:ext cx="0" cy="1761300"/>
          </a:xfrm>
          <a:prstGeom prst="straightConnector1">
            <a:avLst/>
          </a:prstGeom>
          <a:noFill/>
          <a:ln cap="flat" cmpd="sng" w="19050">
            <a:solidFill>
              <a:srgbClr val="559ABA"/>
            </a:solidFill>
            <a:prstDash val="solid"/>
            <a:round/>
            <a:headEnd len="sm" w="sm" type="none"/>
            <a:tailEnd len="sm" w="sm" type="none"/>
          </a:ln>
        </p:spPr>
      </p:cxnSp>
      <p:sp>
        <p:nvSpPr>
          <p:cNvPr id="451" name="Google Shape;451;p94"/>
          <p:cNvSpPr txBox="1"/>
          <p:nvPr>
            <p:ph idx="8"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452" name="Google Shape;452;p94"/>
          <p:cNvSpPr txBox="1"/>
          <p:nvPr>
            <p:ph idx="9"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eración 2 1 1">
  <p:cSld name="BLANK_1_1_1_1_1_1">
    <p:bg>
      <p:bgPr>
        <a:blipFill>
          <a:blip r:embed="rId2">
            <a:alphaModFix/>
          </a:blip>
          <a:stretch>
            <a:fillRect/>
          </a:stretch>
        </a:blipFill>
      </p:bgPr>
    </p:bg>
    <p:spTree>
      <p:nvGrpSpPr>
        <p:cNvPr id="453" name="Shape 453"/>
        <p:cNvGrpSpPr/>
        <p:nvPr/>
      </p:nvGrpSpPr>
      <p:grpSpPr>
        <a:xfrm>
          <a:off x="0" y="0"/>
          <a:ext cx="0" cy="0"/>
          <a:chOff x="0" y="0"/>
          <a:chExt cx="0" cy="0"/>
        </a:xfrm>
      </p:grpSpPr>
      <p:sp>
        <p:nvSpPr>
          <p:cNvPr id="454" name="Google Shape;454;p95"/>
          <p:cNvSpPr txBox="1"/>
          <p:nvPr>
            <p:ph type="title"/>
          </p:nvPr>
        </p:nvSpPr>
        <p:spPr>
          <a:xfrm>
            <a:off x="328250" y="8872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cxnSp>
        <p:nvCxnSpPr>
          <p:cNvPr id="455" name="Google Shape;455;p95"/>
          <p:cNvCxnSpPr/>
          <p:nvPr/>
        </p:nvCxnSpPr>
        <p:spPr>
          <a:xfrm>
            <a:off x="1302383" y="1036396"/>
            <a:ext cx="0" cy="1761300"/>
          </a:xfrm>
          <a:prstGeom prst="straightConnector1">
            <a:avLst/>
          </a:prstGeom>
          <a:noFill/>
          <a:ln cap="flat" cmpd="sng" w="19050">
            <a:solidFill>
              <a:srgbClr val="B7B7B7"/>
            </a:solidFill>
            <a:prstDash val="solid"/>
            <a:round/>
            <a:headEnd len="sm" w="sm" type="none"/>
            <a:tailEnd len="sm" w="sm" type="none"/>
          </a:ln>
        </p:spPr>
      </p:cxnSp>
      <p:sp>
        <p:nvSpPr>
          <p:cNvPr id="456" name="Google Shape;456;p95"/>
          <p:cNvSpPr txBox="1"/>
          <p:nvPr>
            <p:ph idx="2" type="title"/>
          </p:nvPr>
        </p:nvSpPr>
        <p:spPr>
          <a:xfrm>
            <a:off x="328250" y="1801650"/>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57" name="Google Shape;457;p95"/>
          <p:cNvSpPr txBox="1"/>
          <p:nvPr>
            <p:ph idx="3"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458" name="Google Shape;458;p95"/>
          <p:cNvSpPr txBox="1"/>
          <p:nvPr>
            <p:ph idx="4" type="title"/>
          </p:nvPr>
        </p:nvSpPr>
        <p:spPr>
          <a:xfrm>
            <a:off x="720000" y="227025"/>
            <a:ext cx="5482800" cy="7212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400"/>
              <a:buFont typeface="Rajdhani"/>
              <a:buNone/>
              <a:defRPr b="1" i="0" sz="27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400"/>
              <a:buFont typeface="Rajdhani"/>
              <a:buNone/>
              <a:defRPr b="1" i="0" sz="2700" u="none" cap="none" strike="noStrike">
                <a:solidFill>
                  <a:srgbClr val="CB1E40"/>
                </a:solidFill>
                <a:latin typeface="Rajdhani"/>
                <a:ea typeface="Rajdhani"/>
                <a:cs typeface="Rajdhani"/>
                <a:sym typeface="Rajdhani"/>
              </a:defRPr>
            </a:lvl9pPr>
          </a:lstStyle>
          <a:p/>
        </p:txBody>
      </p:sp>
      <p:sp>
        <p:nvSpPr>
          <p:cNvPr id="459" name="Google Shape;459;p95"/>
          <p:cNvSpPr txBox="1"/>
          <p:nvPr>
            <p:ph idx="5" type="title"/>
          </p:nvPr>
        </p:nvSpPr>
        <p:spPr>
          <a:xfrm>
            <a:off x="1396000" y="1036388"/>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9pPr>
          </a:lstStyle>
          <a:p/>
        </p:txBody>
      </p:sp>
      <p:sp>
        <p:nvSpPr>
          <p:cNvPr id="460" name="Google Shape;460;p95"/>
          <p:cNvSpPr txBox="1"/>
          <p:nvPr>
            <p:ph idx="1" type="subTitle"/>
          </p:nvPr>
        </p:nvSpPr>
        <p:spPr>
          <a:xfrm>
            <a:off x="1396000" y="1575198"/>
            <a:ext cx="1547100" cy="326400"/>
          </a:xfrm>
          <a:prstGeom prst="rect">
            <a:avLst/>
          </a:prstGeom>
          <a:noFill/>
          <a:ln>
            <a:noFill/>
          </a:ln>
        </p:spPr>
        <p:txBody>
          <a:bodyPr anchorCtr="0" anchor="b" bIns="0" lIns="91425" spcFirstLastPara="1" rIns="91425" wrap="square" tIns="91425">
            <a:noAutofit/>
          </a:bodyPr>
          <a:lstStyle>
            <a:lvl1pPr lvl="0"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9pPr>
          </a:lstStyle>
          <a:p/>
        </p:txBody>
      </p:sp>
      <p:sp>
        <p:nvSpPr>
          <p:cNvPr id="461" name="Google Shape;461;p95"/>
          <p:cNvSpPr txBox="1"/>
          <p:nvPr>
            <p:ph idx="6" type="title"/>
          </p:nvPr>
        </p:nvSpPr>
        <p:spPr>
          <a:xfrm>
            <a:off x="2943100" y="1036388"/>
            <a:ext cx="5746500" cy="86520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62" name="Google Shape;462;p95"/>
          <p:cNvSpPr txBox="1"/>
          <p:nvPr>
            <p:ph idx="7" type="title"/>
          </p:nvPr>
        </p:nvSpPr>
        <p:spPr>
          <a:xfrm>
            <a:off x="1396000" y="1989750"/>
            <a:ext cx="1547100" cy="3264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9pPr>
          </a:lstStyle>
          <a:p/>
        </p:txBody>
      </p:sp>
      <p:sp>
        <p:nvSpPr>
          <p:cNvPr id="463" name="Google Shape;463;p95"/>
          <p:cNvSpPr txBox="1"/>
          <p:nvPr>
            <p:ph idx="8" type="subTitle"/>
          </p:nvPr>
        </p:nvSpPr>
        <p:spPr>
          <a:xfrm>
            <a:off x="1396000" y="2316150"/>
            <a:ext cx="1547100" cy="481500"/>
          </a:xfrm>
          <a:prstGeom prst="rect">
            <a:avLst/>
          </a:prstGeom>
          <a:noFill/>
          <a:ln>
            <a:noFill/>
          </a:ln>
        </p:spPr>
        <p:txBody>
          <a:bodyPr anchorCtr="0" anchor="b" bIns="0" lIns="91425" spcFirstLastPara="1" rIns="91425" wrap="square" tIns="91425">
            <a:noAutofit/>
          </a:bodyPr>
          <a:lstStyle>
            <a:lvl1pPr lvl="0"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9pPr>
          </a:lstStyle>
          <a:p/>
        </p:txBody>
      </p:sp>
      <p:sp>
        <p:nvSpPr>
          <p:cNvPr id="464" name="Google Shape;464;p95"/>
          <p:cNvSpPr txBox="1"/>
          <p:nvPr>
            <p:ph idx="9" type="title"/>
          </p:nvPr>
        </p:nvSpPr>
        <p:spPr>
          <a:xfrm>
            <a:off x="2943100" y="1989750"/>
            <a:ext cx="5746500" cy="80790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65" name="Google Shape;465;p95"/>
          <p:cNvSpPr txBox="1"/>
          <p:nvPr>
            <p:ph idx="13" type="title"/>
          </p:nvPr>
        </p:nvSpPr>
        <p:spPr>
          <a:xfrm>
            <a:off x="3098525" y="266382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cxnSp>
        <p:nvCxnSpPr>
          <p:cNvPr id="466" name="Google Shape;466;p95"/>
          <p:cNvCxnSpPr/>
          <p:nvPr/>
        </p:nvCxnSpPr>
        <p:spPr>
          <a:xfrm>
            <a:off x="4072658" y="2889171"/>
            <a:ext cx="0" cy="1761300"/>
          </a:xfrm>
          <a:prstGeom prst="straightConnector1">
            <a:avLst/>
          </a:prstGeom>
          <a:noFill/>
          <a:ln cap="flat" cmpd="sng" w="19050">
            <a:solidFill>
              <a:srgbClr val="B7B7B7"/>
            </a:solidFill>
            <a:prstDash val="solid"/>
            <a:round/>
            <a:headEnd len="sm" w="sm" type="none"/>
            <a:tailEnd len="sm" w="sm" type="none"/>
          </a:ln>
        </p:spPr>
      </p:cxnSp>
      <p:sp>
        <p:nvSpPr>
          <p:cNvPr id="467" name="Google Shape;467;p95"/>
          <p:cNvSpPr txBox="1"/>
          <p:nvPr>
            <p:ph idx="14" type="title"/>
          </p:nvPr>
        </p:nvSpPr>
        <p:spPr>
          <a:xfrm>
            <a:off x="3098525" y="3654425"/>
            <a:ext cx="880500" cy="837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6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468" name="Google Shape;468;p95"/>
          <p:cNvSpPr txBox="1"/>
          <p:nvPr>
            <p:ph idx="15" type="title"/>
          </p:nvPr>
        </p:nvSpPr>
        <p:spPr>
          <a:xfrm>
            <a:off x="4166275" y="2889175"/>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9pPr>
          </a:lstStyle>
          <a:p/>
        </p:txBody>
      </p:sp>
      <p:sp>
        <p:nvSpPr>
          <p:cNvPr id="469" name="Google Shape;469;p95"/>
          <p:cNvSpPr txBox="1"/>
          <p:nvPr>
            <p:ph idx="16" type="subTitle"/>
          </p:nvPr>
        </p:nvSpPr>
        <p:spPr>
          <a:xfrm>
            <a:off x="4166275" y="3427998"/>
            <a:ext cx="1547100" cy="326400"/>
          </a:xfrm>
          <a:prstGeom prst="rect">
            <a:avLst/>
          </a:prstGeom>
          <a:noFill/>
          <a:ln>
            <a:noFill/>
          </a:ln>
        </p:spPr>
        <p:txBody>
          <a:bodyPr anchorCtr="0" anchor="b" bIns="0" lIns="91425" spcFirstLastPara="1" rIns="91425" wrap="square" tIns="91425">
            <a:noAutofit/>
          </a:bodyPr>
          <a:lstStyle>
            <a:lvl1pPr lvl="0"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9pPr>
          </a:lstStyle>
          <a:p/>
        </p:txBody>
      </p:sp>
      <p:sp>
        <p:nvSpPr>
          <p:cNvPr id="470" name="Google Shape;470;p95"/>
          <p:cNvSpPr txBox="1"/>
          <p:nvPr>
            <p:ph idx="17" type="title"/>
          </p:nvPr>
        </p:nvSpPr>
        <p:spPr>
          <a:xfrm>
            <a:off x="5713375" y="2889175"/>
            <a:ext cx="3239700" cy="86520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71" name="Google Shape;471;p95"/>
          <p:cNvSpPr txBox="1"/>
          <p:nvPr>
            <p:ph idx="18" type="title"/>
          </p:nvPr>
        </p:nvSpPr>
        <p:spPr>
          <a:xfrm>
            <a:off x="4166275" y="3842525"/>
            <a:ext cx="1547100" cy="538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434343"/>
              </a:buClr>
              <a:buSzPts val="1100"/>
              <a:buFont typeface="Rajdhani"/>
              <a:buNone/>
              <a:defRPr b="1" i="0" sz="1100" u="none" cap="none" strike="noStrike">
                <a:solidFill>
                  <a:srgbClr val="434343"/>
                </a:solidFill>
                <a:latin typeface="Rajdhani"/>
                <a:ea typeface="Rajdhani"/>
                <a:cs typeface="Rajdhani"/>
                <a:sym typeface="Rajdhani"/>
              </a:defRPr>
            </a:lvl9pPr>
          </a:lstStyle>
          <a:p/>
        </p:txBody>
      </p:sp>
      <p:sp>
        <p:nvSpPr>
          <p:cNvPr id="472" name="Google Shape;472;p95"/>
          <p:cNvSpPr txBox="1"/>
          <p:nvPr>
            <p:ph idx="19" type="subTitle"/>
          </p:nvPr>
        </p:nvSpPr>
        <p:spPr>
          <a:xfrm>
            <a:off x="4166325" y="4381350"/>
            <a:ext cx="1547100" cy="371100"/>
          </a:xfrm>
          <a:prstGeom prst="rect">
            <a:avLst/>
          </a:prstGeom>
          <a:noFill/>
          <a:ln>
            <a:noFill/>
          </a:ln>
        </p:spPr>
        <p:txBody>
          <a:bodyPr anchorCtr="0" anchor="b" bIns="0" lIns="91425" spcFirstLastPara="1" rIns="91425" wrap="square" tIns="91425">
            <a:noAutofit/>
          </a:bodyPr>
          <a:lstStyle>
            <a:lvl1pPr lvl="0"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800"/>
              <a:buFont typeface="Arial"/>
              <a:buNone/>
              <a:defRPr b="0" i="0" sz="800" u="none" cap="none" strike="noStrike">
                <a:solidFill>
                  <a:srgbClr val="EC183F"/>
                </a:solidFill>
                <a:latin typeface="Open Sans"/>
                <a:ea typeface="Open Sans"/>
                <a:cs typeface="Open Sans"/>
                <a:sym typeface="Open Sans"/>
              </a:defRPr>
            </a:lvl9pPr>
          </a:lstStyle>
          <a:p/>
        </p:txBody>
      </p:sp>
      <p:sp>
        <p:nvSpPr>
          <p:cNvPr id="473" name="Google Shape;473;p95"/>
          <p:cNvSpPr txBox="1"/>
          <p:nvPr>
            <p:ph idx="20" type="title"/>
          </p:nvPr>
        </p:nvSpPr>
        <p:spPr>
          <a:xfrm>
            <a:off x="5713375" y="3842525"/>
            <a:ext cx="3307800" cy="90990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úmeración 1">
  <p:cSld name="BLANK_1_1_1_2_1">
    <p:bg>
      <p:bgPr>
        <a:blipFill>
          <a:blip r:embed="rId2">
            <a:alphaModFix/>
          </a:blip>
          <a:stretch>
            <a:fillRect/>
          </a:stretch>
        </a:blipFill>
      </p:bgPr>
    </p:bg>
    <p:spTree>
      <p:nvGrpSpPr>
        <p:cNvPr id="474" name="Shape 474"/>
        <p:cNvGrpSpPr/>
        <p:nvPr/>
      </p:nvGrpSpPr>
      <p:grpSpPr>
        <a:xfrm>
          <a:off x="0" y="0"/>
          <a:ext cx="0" cy="0"/>
          <a:chOff x="0" y="0"/>
          <a:chExt cx="0" cy="0"/>
        </a:xfrm>
      </p:grpSpPr>
      <p:sp>
        <p:nvSpPr>
          <p:cNvPr id="475" name="Google Shape;475;p96"/>
          <p:cNvSpPr/>
          <p:nvPr/>
        </p:nvSpPr>
        <p:spPr>
          <a:xfrm>
            <a:off x="332700" y="1969212"/>
            <a:ext cx="1875900" cy="459000"/>
          </a:xfrm>
          <a:prstGeom prst="chevron">
            <a:avLst>
              <a:gd fmla="val 31257" name="adj"/>
            </a:avLst>
          </a:prstGeom>
          <a:solidFill>
            <a:srgbClr val="CCCCC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476" name="Google Shape;476;p96"/>
          <p:cNvSpPr/>
          <p:nvPr/>
        </p:nvSpPr>
        <p:spPr>
          <a:xfrm>
            <a:off x="2351504" y="1968645"/>
            <a:ext cx="1875900" cy="459000"/>
          </a:xfrm>
          <a:prstGeom prst="chevron">
            <a:avLst>
              <a:gd fmla="val 31257" name="adj"/>
            </a:avLst>
          </a:prstGeom>
          <a:solidFill>
            <a:srgbClr val="999999"/>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477" name="Google Shape;477;p96"/>
          <p:cNvSpPr/>
          <p:nvPr/>
        </p:nvSpPr>
        <p:spPr>
          <a:xfrm>
            <a:off x="6766173" y="1968645"/>
            <a:ext cx="1875900" cy="459000"/>
          </a:xfrm>
          <a:prstGeom prst="chevron">
            <a:avLst>
              <a:gd fmla="val 31257" name="adj"/>
            </a:avLst>
          </a:prstGeom>
          <a:solidFill>
            <a:srgbClr val="434343"/>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478" name="Google Shape;478;p96"/>
          <p:cNvSpPr/>
          <p:nvPr/>
        </p:nvSpPr>
        <p:spPr>
          <a:xfrm>
            <a:off x="4572218" y="1968645"/>
            <a:ext cx="1875900" cy="459000"/>
          </a:xfrm>
          <a:prstGeom prst="chevron">
            <a:avLst>
              <a:gd fmla="val 31257" name="adj"/>
            </a:avLst>
          </a:prstGeom>
          <a:solidFill>
            <a:srgbClr val="666666"/>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1100" u="none" cap="none" strike="noStrike">
              <a:solidFill>
                <a:srgbClr val="FFFFFF"/>
              </a:solidFill>
              <a:latin typeface="Open Sans"/>
              <a:ea typeface="Open Sans"/>
              <a:cs typeface="Open Sans"/>
              <a:sym typeface="Open Sans"/>
            </a:endParaRPr>
          </a:p>
        </p:txBody>
      </p:sp>
      <p:sp>
        <p:nvSpPr>
          <p:cNvPr id="479" name="Google Shape;479;p96"/>
          <p:cNvSpPr/>
          <p:nvPr/>
        </p:nvSpPr>
        <p:spPr>
          <a:xfrm>
            <a:off x="256500" y="1524575"/>
            <a:ext cx="8346600" cy="291600"/>
          </a:xfrm>
          <a:prstGeom prst="chevron">
            <a:avLst>
              <a:gd fmla="val 31257" name="adj"/>
            </a:avLst>
          </a:prstGeom>
          <a:solidFill>
            <a:srgbClr val="EC183F"/>
          </a:solid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700"/>
              <a:buFont typeface="Arial"/>
              <a:buNone/>
            </a:pPr>
            <a:r>
              <a:t/>
            </a:r>
            <a:endParaRPr b="1" i="0" sz="1500" u="none" cap="none" strike="noStrike">
              <a:solidFill>
                <a:srgbClr val="000000"/>
              </a:solidFill>
              <a:latin typeface="Open Sans"/>
              <a:ea typeface="Open Sans"/>
              <a:cs typeface="Open Sans"/>
              <a:sym typeface="Open Sans"/>
            </a:endParaRPr>
          </a:p>
        </p:txBody>
      </p:sp>
      <p:sp>
        <p:nvSpPr>
          <p:cNvPr id="480" name="Google Shape;480;p96"/>
          <p:cNvSpPr txBox="1"/>
          <p:nvPr>
            <p:ph type="title"/>
          </p:nvPr>
        </p:nvSpPr>
        <p:spPr>
          <a:xfrm>
            <a:off x="447000" y="1511375"/>
            <a:ext cx="7755600" cy="2916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1pPr>
            <a:lvl2pPr lvl="1"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2pPr>
            <a:lvl3pPr lvl="2"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3pPr>
            <a:lvl4pPr lvl="3"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4pPr>
            <a:lvl5pPr lvl="4"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5pPr>
            <a:lvl6pPr lvl="5"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6pPr>
            <a:lvl7pPr lvl="6"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7pPr>
            <a:lvl8pPr lvl="7"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8pPr>
            <a:lvl9pPr lvl="8" marR="0" rtl="0" algn="l">
              <a:lnSpc>
                <a:spcPct val="115000"/>
              </a:lnSpc>
              <a:spcBef>
                <a:spcPts val="0"/>
              </a:spcBef>
              <a:spcAft>
                <a:spcPts val="0"/>
              </a:spcAft>
              <a:buClr>
                <a:srgbClr val="FFFFFF"/>
              </a:buClr>
              <a:buSzPts val="1500"/>
              <a:buFont typeface="Open Sans"/>
              <a:buNone/>
              <a:defRPr b="1" i="0" sz="1500" u="none" cap="none" strike="noStrike">
                <a:solidFill>
                  <a:srgbClr val="FFFFFF"/>
                </a:solidFill>
                <a:latin typeface="Open Sans"/>
                <a:ea typeface="Open Sans"/>
                <a:cs typeface="Open Sans"/>
                <a:sym typeface="Open Sans"/>
              </a:defRPr>
            </a:lvl9pPr>
          </a:lstStyle>
          <a:p/>
        </p:txBody>
      </p:sp>
      <p:sp>
        <p:nvSpPr>
          <p:cNvPr id="481" name="Google Shape;481;p96"/>
          <p:cNvSpPr txBox="1"/>
          <p:nvPr>
            <p:ph idx="2" type="title"/>
          </p:nvPr>
        </p:nvSpPr>
        <p:spPr>
          <a:xfrm>
            <a:off x="447000" y="2581250"/>
            <a:ext cx="1631400" cy="1952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9pPr>
          </a:lstStyle>
          <a:p/>
        </p:txBody>
      </p:sp>
      <p:sp>
        <p:nvSpPr>
          <p:cNvPr id="482" name="Google Shape;482;p96"/>
          <p:cNvSpPr txBox="1"/>
          <p:nvPr>
            <p:ph idx="3" type="title"/>
          </p:nvPr>
        </p:nvSpPr>
        <p:spPr>
          <a:xfrm>
            <a:off x="2435650" y="2631425"/>
            <a:ext cx="1631400" cy="1952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9pPr>
          </a:lstStyle>
          <a:p/>
        </p:txBody>
      </p:sp>
      <p:sp>
        <p:nvSpPr>
          <p:cNvPr id="483" name="Google Shape;483;p96"/>
          <p:cNvSpPr txBox="1"/>
          <p:nvPr>
            <p:ph idx="4" type="title"/>
          </p:nvPr>
        </p:nvSpPr>
        <p:spPr>
          <a:xfrm>
            <a:off x="4656363" y="2631425"/>
            <a:ext cx="1631400" cy="1952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9pPr>
          </a:lstStyle>
          <a:p/>
        </p:txBody>
      </p:sp>
      <p:sp>
        <p:nvSpPr>
          <p:cNvPr id="484" name="Google Shape;484;p96"/>
          <p:cNvSpPr txBox="1"/>
          <p:nvPr>
            <p:ph idx="5" type="title"/>
          </p:nvPr>
        </p:nvSpPr>
        <p:spPr>
          <a:xfrm>
            <a:off x="6877075" y="2656275"/>
            <a:ext cx="1631400" cy="1952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1100"/>
              <a:buFont typeface="Open Sans"/>
              <a:buNone/>
              <a:defRPr b="0" i="0" sz="1100" u="none" cap="none" strike="noStrike">
                <a:solidFill>
                  <a:srgbClr val="434343"/>
                </a:solidFill>
                <a:latin typeface="Open Sans"/>
                <a:ea typeface="Open Sans"/>
                <a:cs typeface="Open Sans"/>
                <a:sym typeface="Open Sans"/>
              </a:defRPr>
            </a:lvl9pPr>
          </a:lstStyle>
          <a:p/>
        </p:txBody>
      </p:sp>
      <p:sp>
        <p:nvSpPr>
          <p:cNvPr id="485" name="Google Shape;485;p96"/>
          <p:cNvSpPr txBox="1"/>
          <p:nvPr>
            <p:ph idx="6" type="title"/>
          </p:nvPr>
        </p:nvSpPr>
        <p:spPr>
          <a:xfrm>
            <a:off x="531150" y="2052913"/>
            <a:ext cx="1555200" cy="291600"/>
          </a:xfrm>
          <a:prstGeom prst="rect">
            <a:avLst/>
          </a:prstGeom>
          <a:noFill/>
          <a:ln>
            <a:noFill/>
          </a:ln>
        </p:spPr>
        <p:txBody>
          <a:bodyPr anchorCtr="0" anchor="ctr" bIns="45700" lIns="91425" spcFirstLastPara="1" rIns="91425" wrap="square" tIns="45700">
            <a:noAutofit/>
          </a:bodyPr>
          <a:lstStyle>
            <a:lvl1pPr lvl="0"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1pPr>
            <a:lvl2pPr lvl="1"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2pPr>
            <a:lvl3pPr lvl="2"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3pPr>
            <a:lvl4pPr lvl="3"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4pPr>
            <a:lvl5pPr lvl="4"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5pPr>
            <a:lvl6pPr lvl="5"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6pPr>
            <a:lvl7pPr lvl="6"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7pPr>
            <a:lvl8pPr lvl="7"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8pPr>
            <a:lvl9pPr lvl="8" marR="0" rtl="0" algn="l">
              <a:lnSpc>
                <a:spcPct val="115000"/>
              </a:lnSpc>
              <a:spcBef>
                <a:spcPts val="0"/>
              </a:spcBef>
              <a:spcAft>
                <a:spcPts val="0"/>
              </a:spcAft>
              <a:buClr>
                <a:srgbClr val="000000"/>
              </a:buClr>
              <a:buSzPts val="1100"/>
              <a:buFont typeface="Open Sans"/>
              <a:buNone/>
              <a:defRPr b="1" i="0" sz="1100" u="none" cap="none" strike="noStrike">
                <a:solidFill>
                  <a:srgbClr val="000000"/>
                </a:solidFill>
                <a:latin typeface="Open Sans"/>
                <a:ea typeface="Open Sans"/>
                <a:cs typeface="Open Sans"/>
                <a:sym typeface="Open Sans"/>
              </a:defRPr>
            </a:lvl9pPr>
          </a:lstStyle>
          <a:p/>
        </p:txBody>
      </p:sp>
      <p:sp>
        <p:nvSpPr>
          <p:cNvPr descr="123" id="486" name="Google Shape;486;p96" title="12"/>
          <p:cNvSpPr txBox="1"/>
          <p:nvPr>
            <p:ph idx="7" type="title"/>
          </p:nvPr>
        </p:nvSpPr>
        <p:spPr>
          <a:xfrm>
            <a:off x="2589781" y="2033300"/>
            <a:ext cx="1555200" cy="291600"/>
          </a:xfrm>
          <a:prstGeom prst="rect">
            <a:avLst/>
          </a:prstGeom>
          <a:noFill/>
          <a:ln>
            <a:noFill/>
          </a:ln>
        </p:spPr>
        <p:txBody>
          <a:bodyPr anchorCtr="0" anchor="ctr" bIns="45700" lIns="91425" spcFirstLastPara="1" rIns="91425" wrap="square" tIns="45700">
            <a:noAutofit/>
          </a:bodyPr>
          <a:lstStyle>
            <a:lvl1pPr lvl="0"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descr="123" id="487" name="Google Shape;487;p96" title="12"/>
          <p:cNvSpPr txBox="1"/>
          <p:nvPr>
            <p:ph idx="8" type="title"/>
          </p:nvPr>
        </p:nvSpPr>
        <p:spPr>
          <a:xfrm>
            <a:off x="4797275" y="2033300"/>
            <a:ext cx="1555200" cy="291600"/>
          </a:xfrm>
          <a:prstGeom prst="rect">
            <a:avLst/>
          </a:prstGeom>
          <a:noFill/>
          <a:ln>
            <a:noFill/>
          </a:ln>
        </p:spPr>
        <p:txBody>
          <a:bodyPr anchorCtr="0" anchor="ctr" bIns="45700" lIns="91425" spcFirstLastPara="1" rIns="91425" wrap="square" tIns="45700">
            <a:noAutofit/>
          </a:bodyPr>
          <a:lstStyle>
            <a:lvl1pPr lvl="0"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descr="123" id="488" name="Google Shape;488;p96" title="12"/>
          <p:cNvSpPr txBox="1"/>
          <p:nvPr>
            <p:ph idx="9" type="title"/>
          </p:nvPr>
        </p:nvSpPr>
        <p:spPr>
          <a:xfrm>
            <a:off x="7004763" y="2045725"/>
            <a:ext cx="1555200" cy="291600"/>
          </a:xfrm>
          <a:prstGeom prst="rect">
            <a:avLst/>
          </a:prstGeom>
          <a:noFill/>
          <a:ln>
            <a:noFill/>
          </a:ln>
        </p:spPr>
        <p:txBody>
          <a:bodyPr anchorCtr="0" anchor="ctr" bIns="45700" lIns="91425" spcFirstLastPara="1" rIns="91425" wrap="square" tIns="45700">
            <a:noAutofit/>
          </a:bodyPr>
          <a:lstStyle>
            <a:lvl1pPr lvl="0"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15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489" name="Google Shape;489;p96"/>
          <p:cNvSpPr txBox="1"/>
          <p:nvPr>
            <p:ph idx="13"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1 2">
  <p:cSld name="BLANK_1_1_1_6_2_1_2">
    <p:bg>
      <p:bgPr>
        <a:blipFill>
          <a:blip r:embed="rId2">
            <a:alphaModFix/>
          </a:blip>
          <a:stretch>
            <a:fillRect/>
          </a:stretch>
        </a:blipFill>
      </p:bgPr>
    </p:bg>
    <p:spTree>
      <p:nvGrpSpPr>
        <p:cNvPr id="490" name="Shape 490"/>
        <p:cNvGrpSpPr/>
        <p:nvPr/>
      </p:nvGrpSpPr>
      <p:grpSpPr>
        <a:xfrm>
          <a:off x="0" y="0"/>
          <a:ext cx="0" cy="0"/>
          <a:chOff x="0" y="0"/>
          <a:chExt cx="0" cy="0"/>
        </a:xfrm>
      </p:grpSpPr>
      <p:sp>
        <p:nvSpPr>
          <p:cNvPr id="491" name="Google Shape;491;p97"/>
          <p:cNvSpPr txBox="1"/>
          <p:nvPr>
            <p:ph type="title"/>
          </p:nvPr>
        </p:nvSpPr>
        <p:spPr>
          <a:xfrm>
            <a:off x="1439300" y="2658200"/>
            <a:ext cx="2122200" cy="566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1pPr>
            <a:lvl2pPr lvl="1"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2pPr>
            <a:lvl3pPr lvl="2"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3pPr>
            <a:lvl4pPr lvl="3"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4pPr>
            <a:lvl5pPr lvl="4"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5pPr>
            <a:lvl6pPr lvl="5"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6pPr>
            <a:lvl7pPr lvl="6"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7pPr>
            <a:lvl8pPr lvl="7"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8pPr>
            <a:lvl9pPr lvl="8"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9pPr>
          </a:lstStyle>
          <a:p/>
        </p:txBody>
      </p:sp>
      <p:sp>
        <p:nvSpPr>
          <p:cNvPr id="492" name="Google Shape;492;p97"/>
          <p:cNvSpPr/>
          <p:nvPr/>
        </p:nvSpPr>
        <p:spPr>
          <a:xfrm>
            <a:off x="4248270" y="1908315"/>
            <a:ext cx="2002800" cy="2001000"/>
          </a:xfrm>
          <a:prstGeom prst="ellipse">
            <a:avLst/>
          </a:prstGeom>
          <a:solidFill>
            <a:srgbClr val="F3F3F3"/>
          </a:solidFill>
          <a:ln cap="flat" cmpd="sng" w="19050">
            <a:solidFill>
              <a:srgbClr val="EFEFEF"/>
            </a:solidFill>
            <a:prstDash val="solid"/>
            <a:round/>
            <a:headEnd len="sm" w="sm" type="none"/>
            <a:tailEnd len="sm" w="sm" type="none"/>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7"/>
          <p:cNvSpPr/>
          <p:nvPr/>
        </p:nvSpPr>
        <p:spPr>
          <a:xfrm>
            <a:off x="6743430" y="1908315"/>
            <a:ext cx="2002800" cy="2001000"/>
          </a:xfrm>
          <a:prstGeom prst="ellipse">
            <a:avLst/>
          </a:prstGeom>
          <a:solidFill>
            <a:srgbClr val="F3F3F3"/>
          </a:solidFill>
          <a:ln>
            <a:noFill/>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494" name="Google Shape;494;p97"/>
          <p:cNvSpPr txBox="1"/>
          <p:nvPr>
            <p:ph idx="2" type="title"/>
          </p:nvPr>
        </p:nvSpPr>
        <p:spPr>
          <a:xfrm>
            <a:off x="1604300" y="2045825"/>
            <a:ext cx="1892400" cy="3420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9pPr>
          </a:lstStyle>
          <a:p/>
        </p:txBody>
      </p:sp>
      <p:sp>
        <p:nvSpPr>
          <p:cNvPr id="495" name="Google Shape;495;p97"/>
          <p:cNvSpPr txBox="1"/>
          <p:nvPr>
            <p:ph idx="3" type="title"/>
          </p:nvPr>
        </p:nvSpPr>
        <p:spPr>
          <a:xfrm>
            <a:off x="1597450" y="3636650"/>
            <a:ext cx="1892400" cy="7788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496" name="Google Shape;496;p97"/>
          <p:cNvSpPr txBox="1"/>
          <p:nvPr>
            <p:ph idx="4" type="title"/>
          </p:nvPr>
        </p:nvSpPr>
        <p:spPr>
          <a:xfrm>
            <a:off x="4335575" y="2882700"/>
            <a:ext cx="1751700" cy="854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97" name="Google Shape;497;p97"/>
          <p:cNvSpPr txBox="1"/>
          <p:nvPr>
            <p:ph idx="5" type="title"/>
          </p:nvPr>
        </p:nvSpPr>
        <p:spPr>
          <a:xfrm>
            <a:off x="356145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498" name="Google Shape;498;p97"/>
          <p:cNvSpPr txBox="1"/>
          <p:nvPr>
            <p:ph idx="6" type="title"/>
          </p:nvPr>
        </p:nvSpPr>
        <p:spPr>
          <a:xfrm>
            <a:off x="6933000" y="2882650"/>
            <a:ext cx="1676100" cy="854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99" name="Google Shape;499;p97"/>
          <p:cNvSpPr txBox="1"/>
          <p:nvPr>
            <p:ph idx="7" type="title"/>
          </p:nvPr>
        </p:nvSpPr>
        <p:spPr>
          <a:xfrm>
            <a:off x="720000" y="227025"/>
            <a:ext cx="3650400" cy="854100"/>
          </a:xfrm>
          <a:prstGeom prst="rect">
            <a:avLst/>
          </a:prstGeom>
          <a:noFill/>
          <a:ln>
            <a:noFill/>
          </a:ln>
        </p:spPr>
        <p:txBody>
          <a:bodyPr anchorCtr="0" anchor="ctr" bIns="42650" lIns="85325" spcFirstLastPara="1" rIns="85325" wrap="square" tIns="42650">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500" name="Google Shape;500;p97"/>
          <p:cNvSpPr txBox="1"/>
          <p:nvPr>
            <p:ph idx="8" type="title"/>
          </p:nvPr>
        </p:nvSpPr>
        <p:spPr>
          <a:xfrm>
            <a:off x="4625675" y="2222225"/>
            <a:ext cx="1248000" cy="342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1pPr>
            <a:lvl2pPr lvl="1"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2pPr>
            <a:lvl3pPr lvl="2"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3pPr>
            <a:lvl4pPr lvl="3"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4pPr>
            <a:lvl5pPr lvl="4"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5pPr>
            <a:lvl6pPr lvl="5"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6pPr>
            <a:lvl7pPr lvl="6"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7pPr>
            <a:lvl8pPr lvl="7"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8pPr>
            <a:lvl9pPr lvl="8"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9pPr>
          </a:lstStyle>
          <a:p/>
        </p:txBody>
      </p:sp>
      <p:sp>
        <p:nvSpPr>
          <p:cNvPr id="501" name="Google Shape;501;p97"/>
          <p:cNvSpPr txBox="1"/>
          <p:nvPr>
            <p:ph idx="9" type="title"/>
          </p:nvPr>
        </p:nvSpPr>
        <p:spPr>
          <a:xfrm>
            <a:off x="7120825" y="2222225"/>
            <a:ext cx="1248000" cy="342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1pPr>
            <a:lvl2pPr lvl="1"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2pPr>
            <a:lvl3pPr lvl="2"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3pPr>
            <a:lvl4pPr lvl="3"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4pPr>
            <a:lvl5pPr lvl="4"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5pPr>
            <a:lvl6pPr lvl="5"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6pPr>
            <a:lvl7pPr lvl="6"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7pPr>
            <a:lvl8pPr lvl="7"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8pPr>
            <a:lvl9pPr lvl="8"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1 2 1 1">
  <p:cSld name="BLANK_1_1_1_6_2_1_2_1_1">
    <p:bg>
      <p:bgPr>
        <a:blipFill>
          <a:blip r:embed="rId2">
            <a:alphaModFix/>
          </a:blip>
          <a:stretch>
            <a:fillRect/>
          </a:stretch>
        </a:blipFill>
      </p:bgPr>
    </p:bg>
    <p:spTree>
      <p:nvGrpSpPr>
        <p:cNvPr id="502" name="Shape 502"/>
        <p:cNvGrpSpPr/>
        <p:nvPr/>
      </p:nvGrpSpPr>
      <p:grpSpPr>
        <a:xfrm>
          <a:off x="0" y="0"/>
          <a:ext cx="0" cy="0"/>
          <a:chOff x="0" y="0"/>
          <a:chExt cx="0" cy="0"/>
        </a:xfrm>
      </p:grpSpPr>
      <p:sp>
        <p:nvSpPr>
          <p:cNvPr id="503" name="Google Shape;503;p98"/>
          <p:cNvSpPr txBox="1"/>
          <p:nvPr>
            <p:ph type="title"/>
          </p:nvPr>
        </p:nvSpPr>
        <p:spPr>
          <a:xfrm>
            <a:off x="601100" y="2658200"/>
            <a:ext cx="2122200" cy="566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1pPr>
            <a:lvl2pPr lvl="1"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2pPr>
            <a:lvl3pPr lvl="2"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3pPr>
            <a:lvl4pPr lvl="3"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4pPr>
            <a:lvl5pPr lvl="4"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5pPr>
            <a:lvl6pPr lvl="5"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6pPr>
            <a:lvl7pPr lvl="6"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7pPr>
            <a:lvl8pPr lvl="7"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8pPr>
            <a:lvl9pPr lvl="8"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9pPr>
          </a:lstStyle>
          <a:p/>
        </p:txBody>
      </p:sp>
      <p:sp>
        <p:nvSpPr>
          <p:cNvPr id="504" name="Google Shape;504;p98"/>
          <p:cNvSpPr txBox="1"/>
          <p:nvPr>
            <p:ph idx="2" type="title"/>
          </p:nvPr>
        </p:nvSpPr>
        <p:spPr>
          <a:xfrm>
            <a:off x="766100" y="2045825"/>
            <a:ext cx="18924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9pPr>
          </a:lstStyle>
          <a:p/>
        </p:txBody>
      </p:sp>
      <p:sp>
        <p:nvSpPr>
          <p:cNvPr id="505" name="Google Shape;505;p98"/>
          <p:cNvSpPr txBox="1"/>
          <p:nvPr>
            <p:ph idx="3" type="title"/>
          </p:nvPr>
        </p:nvSpPr>
        <p:spPr>
          <a:xfrm>
            <a:off x="759250" y="3636650"/>
            <a:ext cx="1892400" cy="7788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506" name="Google Shape;506;p98"/>
          <p:cNvSpPr txBox="1"/>
          <p:nvPr>
            <p:ph idx="4" type="title"/>
          </p:nvPr>
        </p:nvSpPr>
        <p:spPr>
          <a:xfrm>
            <a:off x="256500" y="227025"/>
            <a:ext cx="4113900" cy="854100"/>
          </a:xfrm>
          <a:prstGeom prst="rect">
            <a:avLst/>
          </a:prstGeom>
          <a:noFill/>
          <a:ln>
            <a:noFill/>
          </a:ln>
        </p:spPr>
        <p:txBody>
          <a:bodyPr anchorCtr="0" anchor="ctr" bIns="42650" lIns="85325" spcFirstLastPara="1" rIns="85325" wrap="square" tIns="42650">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507" name="Google Shape;507;p98"/>
          <p:cNvSpPr txBox="1"/>
          <p:nvPr>
            <p:ph idx="5" type="title"/>
          </p:nvPr>
        </p:nvSpPr>
        <p:spPr>
          <a:xfrm>
            <a:off x="3572900" y="2658200"/>
            <a:ext cx="2122200" cy="566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1pPr>
            <a:lvl2pPr lvl="1"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2pPr>
            <a:lvl3pPr lvl="2"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3pPr>
            <a:lvl4pPr lvl="3"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4pPr>
            <a:lvl5pPr lvl="4"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5pPr>
            <a:lvl6pPr lvl="5"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6pPr>
            <a:lvl7pPr lvl="6"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7pPr>
            <a:lvl8pPr lvl="7"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8pPr>
            <a:lvl9pPr lvl="8"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9pPr>
          </a:lstStyle>
          <a:p/>
        </p:txBody>
      </p:sp>
      <p:sp>
        <p:nvSpPr>
          <p:cNvPr id="508" name="Google Shape;508;p98"/>
          <p:cNvSpPr txBox="1"/>
          <p:nvPr>
            <p:ph idx="6" type="title"/>
          </p:nvPr>
        </p:nvSpPr>
        <p:spPr>
          <a:xfrm>
            <a:off x="3737900" y="2045825"/>
            <a:ext cx="18924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9pPr>
          </a:lstStyle>
          <a:p/>
        </p:txBody>
      </p:sp>
      <p:sp>
        <p:nvSpPr>
          <p:cNvPr id="509" name="Google Shape;509;p98"/>
          <p:cNvSpPr txBox="1"/>
          <p:nvPr>
            <p:ph idx="7" type="title"/>
          </p:nvPr>
        </p:nvSpPr>
        <p:spPr>
          <a:xfrm>
            <a:off x="3731050" y="3636650"/>
            <a:ext cx="1892400" cy="7788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510" name="Google Shape;510;p98"/>
          <p:cNvSpPr txBox="1"/>
          <p:nvPr>
            <p:ph idx="8" type="title"/>
          </p:nvPr>
        </p:nvSpPr>
        <p:spPr>
          <a:xfrm>
            <a:off x="6392300" y="2658200"/>
            <a:ext cx="2122200" cy="566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1pPr>
            <a:lvl2pPr lvl="1"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2pPr>
            <a:lvl3pPr lvl="2"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3pPr>
            <a:lvl4pPr lvl="3"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4pPr>
            <a:lvl5pPr lvl="4"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5pPr>
            <a:lvl6pPr lvl="5"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6pPr>
            <a:lvl7pPr lvl="6"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7pPr>
            <a:lvl8pPr lvl="7"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8pPr>
            <a:lvl9pPr lvl="8" marR="0" rtl="0" algn="ctr">
              <a:lnSpc>
                <a:spcPct val="100000"/>
              </a:lnSpc>
              <a:spcBef>
                <a:spcPts val="0"/>
              </a:spcBef>
              <a:spcAft>
                <a:spcPts val="0"/>
              </a:spcAft>
              <a:buClr>
                <a:srgbClr val="EC183F"/>
              </a:buClr>
              <a:buSzPts val="7000"/>
              <a:buFont typeface="Rajdhani"/>
              <a:buNone/>
              <a:defRPr b="1" i="0" sz="7000" u="none" cap="none" strike="noStrike">
                <a:solidFill>
                  <a:srgbClr val="EC183F"/>
                </a:solidFill>
                <a:latin typeface="Rajdhani"/>
                <a:ea typeface="Rajdhani"/>
                <a:cs typeface="Rajdhani"/>
                <a:sym typeface="Rajdhani"/>
              </a:defRPr>
            </a:lvl9pPr>
          </a:lstStyle>
          <a:p/>
        </p:txBody>
      </p:sp>
      <p:sp>
        <p:nvSpPr>
          <p:cNvPr id="511" name="Google Shape;511;p98"/>
          <p:cNvSpPr txBox="1"/>
          <p:nvPr>
            <p:ph idx="9" type="title"/>
          </p:nvPr>
        </p:nvSpPr>
        <p:spPr>
          <a:xfrm>
            <a:off x="6557300" y="2045825"/>
            <a:ext cx="18924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9pPr>
          </a:lstStyle>
          <a:p/>
        </p:txBody>
      </p:sp>
      <p:sp>
        <p:nvSpPr>
          <p:cNvPr id="512" name="Google Shape;512;p98"/>
          <p:cNvSpPr txBox="1"/>
          <p:nvPr>
            <p:ph idx="13" type="title"/>
          </p:nvPr>
        </p:nvSpPr>
        <p:spPr>
          <a:xfrm>
            <a:off x="6550450" y="3636650"/>
            <a:ext cx="1892400" cy="7788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cxnSp>
        <p:nvCxnSpPr>
          <p:cNvPr id="513" name="Google Shape;513;p98"/>
          <p:cNvCxnSpPr/>
          <p:nvPr/>
        </p:nvCxnSpPr>
        <p:spPr>
          <a:xfrm>
            <a:off x="3152100" y="2087800"/>
            <a:ext cx="0" cy="1368000"/>
          </a:xfrm>
          <a:prstGeom prst="straightConnector1">
            <a:avLst/>
          </a:prstGeom>
          <a:noFill/>
          <a:ln cap="flat" cmpd="sng" w="9525">
            <a:solidFill>
              <a:schemeClr val="dk2"/>
            </a:solidFill>
            <a:prstDash val="solid"/>
            <a:round/>
            <a:headEnd len="sm" w="sm" type="none"/>
            <a:tailEnd len="sm" w="sm" type="none"/>
          </a:ln>
        </p:spPr>
      </p:cxnSp>
      <p:cxnSp>
        <p:nvCxnSpPr>
          <p:cNvPr id="514" name="Google Shape;514;p98"/>
          <p:cNvCxnSpPr/>
          <p:nvPr/>
        </p:nvCxnSpPr>
        <p:spPr>
          <a:xfrm>
            <a:off x="6123900" y="2087800"/>
            <a:ext cx="0" cy="1368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ción profes">
  <p:cSld name="CUSTOM_4">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63"/>
          <p:cNvSpPr txBox="1"/>
          <p:nvPr>
            <p:ph type="title"/>
          </p:nvPr>
        </p:nvSpPr>
        <p:spPr>
          <a:xfrm>
            <a:off x="4502350" y="835675"/>
            <a:ext cx="3904800" cy="169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3000"/>
              <a:buFont typeface="Arial"/>
              <a:buNone/>
              <a:defRPr b="1" i="0" sz="3000" u="none" cap="none" strike="noStrike">
                <a:solidFill>
                  <a:srgbClr val="CB1E40"/>
                </a:solidFill>
                <a:latin typeface="Rajdhani"/>
                <a:ea typeface="Rajdhani"/>
                <a:cs typeface="Rajdhani"/>
                <a:sym typeface="Rajdhani"/>
              </a:defRPr>
            </a:lvl9pPr>
          </a:lstStyle>
          <a:p/>
        </p:txBody>
      </p:sp>
      <p:sp>
        <p:nvSpPr>
          <p:cNvPr id="19" name="Google Shape;19;p63"/>
          <p:cNvSpPr txBox="1"/>
          <p:nvPr>
            <p:ph idx="1" type="subTitle"/>
          </p:nvPr>
        </p:nvSpPr>
        <p:spPr>
          <a:xfrm>
            <a:off x="4426150" y="2533175"/>
            <a:ext cx="3981000" cy="411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2pPr>
            <a:lvl3pPr lvl="2"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3pPr>
            <a:lvl4pPr lvl="3"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4pPr>
            <a:lvl5pPr lvl="4"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5pPr>
            <a:lvl6pPr lvl="5"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6pPr>
            <a:lvl7pPr lvl="6"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7pPr>
            <a:lvl8pPr lvl="7"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8pPr>
            <a:lvl9pPr lvl="8" marR="0" rtl="0" algn="l">
              <a:lnSpc>
                <a:spcPct val="100000"/>
              </a:lnSpc>
              <a:spcBef>
                <a:spcPts val="0"/>
              </a:spcBef>
              <a:spcAft>
                <a:spcPts val="0"/>
              </a:spcAft>
              <a:buClr>
                <a:srgbClr val="000000"/>
              </a:buClr>
              <a:buSzPts val="1600"/>
              <a:buFont typeface="Arial"/>
              <a:buNone/>
              <a:defRPr b="1" i="0" sz="1600" u="none" cap="none" strike="noStrike">
                <a:solidFill>
                  <a:srgbClr val="33383C"/>
                </a:solidFill>
                <a:latin typeface="Arial"/>
                <a:ea typeface="Arial"/>
                <a:cs typeface="Arial"/>
                <a:sym typeface="Arial"/>
              </a:defRPr>
            </a:lvl9pPr>
          </a:lstStyle>
          <a:p/>
        </p:txBody>
      </p:sp>
      <p:sp>
        <p:nvSpPr>
          <p:cNvPr id="20" name="Google Shape;20;p63"/>
          <p:cNvSpPr txBox="1"/>
          <p:nvPr>
            <p:ph idx="2" type="subTitle"/>
          </p:nvPr>
        </p:nvSpPr>
        <p:spPr>
          <a:xfrm>
            <a:off x="4426150" y="3104675"/>
            <a:ext cx="3981000" cy="411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2pPr>
            <a:lvl3pPr lvl="2"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3pPr>
            <a:lvl4pPr lvl="3"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4pPr>
            <a:lvl5pPr lvl="4"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5pPr>
            <a:lvl6pPr lvl="5"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6pPr>
            <a:lvl7pPr lvl="6"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7pPr>
            <a:lvl8pPr lvl="7"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8pPr>
            <a:lvl9pPr lvl="8" marR="0" rtl="0" algn="l">
              <a:lnSpc>
                <a:spcPct val="100000"/>
              </a:lnSpc>
              <a:spcBef>
                <a:spcPts val="0"/>
              </a:spcBef>
              <a:spcAft>
                <a:spcPts val="0"/>
              </a:spcAft>
              <a:buClr>
                <a:srgbClr val="000000"/>
              </a:buClr>
              <a:buSzPts val="1600"/>
              <a:buFont typeface="Arial"/>
              <a:buNone/>
              <a:defRPr b="1" i="0" sz="1600" u="none" cap="none" strike="noStrike">
                <a:solidFill>
                  <a:srgbClr val="CB1E40"/>
                </a:solidFill>
                <a:latin typeface="Arial"/>
                <a:ea typeface="Arial"/>
                <a:cs typeface="Arial"/>
                <a:sym typeface="Arial"/>
              </a:defRPr>
            </a:lvl9pPr>
          </a:lstStyle>
          <a:p/>
        </p:txBody>
      </p:sp>
      <p:sp>
        <p:nvSpPr>
          <p:cNvPr id="21" name="Google Shape;21;p63"/>
          <p:cNvSpPr txBox="1"/>
          <p:nvPr>
            <p:ph idx="3" type="subTitle"/>
          </p:nvPr>
        </p:nvSpPr>
        <p:spPr>
          <a:xfrm>
            <a:off x="5138525" y="4088175"/>
            <a:ext cx="3268500" cy="714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33383C"/>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2">
  <p:cSld name="CUSTOM_3_2">
    <p:bg>
      <p:bgPr>
        <a:blipFill>
          <a:blip r:embed="rId2">
            <a:alphaModFix/>
          </a:blip>
          <a:stretch>
            <a:fillRect/>
          </a:stretch>
        </a:blipFill>
      </p:bgPr>
    </p:bg>
    <p:spTree>
      <p:nvGrpSpPr>
        <p:cNvPr id="515" name="Shape 515"/>
        <p:cNvGrpSpPr/>
        <p:nvPr/>
      </p:nvGrpSpPr>
      <p:grpSpPr>
        <a:xfrm>
          <a:off x="0" y="0"/>
          <a:ext cx="0" cy="0"/>
          <a:chOff x="0" y="0"/>
          <a:chExt cx="0" cy="0"/>
        </a:xfrm>
      </p:grpSpPr>
      <p:sp>
        <p:nvSpPr>
          <p:cNvPr id="516" name="Google Shape;516;p99"/>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2 1">
  <p:cSld name="BLANK_1_1_1_6_2_2_1">
    <p:bg>
      <p:bgPr>
        <a:blipFill>
          <a:blip r:embed="rId2">
            <a:alphaModFix/>
          </a:blip>
          <a:stretch>
            <a:fillRect/>
          </a:stretch>
        </a:blipFill>
      </p:bgPr>
    </p:bg>
    <p:spTree>
      <p:nvGrpSpPr>
        <p:cNvPr id="517" name="Shape 517"/>
        <p:cNvGrpSpPr/>
        <p:nvPr/>
      </p:nvGrpSpPr>
      <p:grpSpPr>
        <a:xfrm>
          <a:off x="0" y="0"/>
          <a:ext cx="0" cy="0"/>
          <a:chOff x="0" y="0"/>
          <a:chExt cx="0" cy="0"/>
        </a:xfrm>
      </p:grpSpPr>
      <p:grpSp>
        <p:nvGrpSpPr>
          <p:cNvPr id="518" name="Google Shape;518;p100"/>
          <p:cNvGrpSpPr/>
          <p:nvPr/>
        </p:nvGrpSpPr>
        <p:grpSpPr>
          <a:xfrm flipH="1">
            <a:off x="5447626" y="-24418"/>
            <a:ext cx="3620651" cy="4891257"/>
            <a:chOff x="2215650" y="-4650"/>
            <a:chExt cx="6928150" cy="5148150"/>
          </a:xfrm>
        </p:grpSpPr>
        <p:grpSp>
          <p:nvGrpSpPr>
            <p:cNvPr id="519" name="Google Shape;519;p100"/>
            <p:cNvGrpSpPr/>
            <p:nvPr/>
          </p:nvGrpSpPr>
          <p:grpSpPr>
            <a:xfrm>
              <a:off x="2215650" y="0"/>
              <a:ext cx="2066925" cy="5143500"/>
              <a:chOff x="2215650" y="0"/>
              <a:chExt cx="2066925" cy="5143500"/>
            </a:xfrm>
          </p:grpSpPr>
          <p:sp>
            <p:nvSpPr>
              <p:cNvPr id="520" name="Google Shape;520;p100"/>
              <p:cNvSpPr/>
              <p:nvPr/>
            </p:nvSpPr>
            <p:spPr>
              <a:xfrm>
                <a:off x="2215650" y="0"/>
                <a:ext cx="1485000" cy="5143500"/>
              </a:xfrm>
              <a:prstGeom prst="parallelogram">
                <a:avLst>
                  <a:gd fmla="val 5710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00"/>
              <p:cNvSpPr/>
              <p:nvPr/>
            </p:nvSpPr>
            <p:spPr>
              <a:xfrm>
                <a:off x="2797575" y="0"/>
                <a:ext cx="1485000" cy="5143500"/>
              </a:xfrm>
              <a:prstGeom prst="parallelogram">
                <a:avLst>
                  <a:gd fmla="val 5710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2" name="Google Shape;522;p100"/>
            <p:cNvSpPr/>
            <p:nvPr/>
          </p:nvSpPr>
          <p:spPr>
            <a:xfrm>
              <a:off x="3403300" y="-4650"/>
              <a:ext cx="5740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100"/>
          <p:cNvGrpSpPr/>
          <p:nvPr/>
        </p:nvGrpSpPr>
        <p:grpSpPr>
          <a:xfrm flipH="1">
            <a:off x="2321740" y="-24418"/>
            <a:ext cx="4655024" cy="4891257"/>
            <a:chOff x="2215650" y="-4650"/>
            <a:chExt cx="6928150" cy="5148150"/>
          </a:xfrm>
        </p:grpSpPr>
        <p:grpSp>
          <p:nvGrpSpPr>
            <p:cNvPr id="524" name="Google Shape;524;p100"/>
            <p:cNvGrpSpPr/>
            <p:nvPr/>
          </p:nvGrpSpPr>
          <p:grpSpPr>
            <a:xfrm>
              <a:off x="2215650" y="0"/>
              <a:ext cx="2066925" cy="5143500"/>
              <a:chOff x="2215650" y="0"/>
              <a:chExt cx="2066925" cy="5143500"/>
            </a:xfrm>
          </p:grpSpPr>
          <p:sp>
            <p:nvSpPr>
              <p:cNvPr id="525" name="Google Shape;525;p100"/>
              <p:cNvSpPr/>
              <p:nvPr/>
            </p:nvSpPr>
            <p:spPr>
              <a:xfrm>
                <a:off x="2215650" y="0"/>
                <a:ext cx="1485000" cy="5143500"/>
              </a:xfrm>
              <a:prstGeom prst="parallelogram">
                <a:avLst>
                  <a:gd fmla="val 5710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00"/>
              <p:cNvSpPr/>
              <p:nvPr/>
            </p:nvSpPr>
            <p:spPr>
              <a:xfrm>
                <a:off x="2797575" y="0"/>
                <a:ext cx="1485000" cy="5143500"/>
              </a:xfrm>
              <a:prstGeom prst="parallelogram">
                <a:avLst>
                  <a:gd fmla="val 5710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100"/>
            <p:cNvSpPr/>
            <p:nvPr/>
          </p:nvSpPr>
          <p:spPr>
            <a:xfrm>
              <a:off x="3403300" y="-4650"/>
              <a:ext cx="5740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100"/>
          <p:cNvGrpSpPr/>
          <p:nvPr/>
        </p:nvGrpSpPr>
        <p:grpSpPr>
          <a:xfrm flipH="1">
            <a:off x="-18174" y="-24420"/>
            <a:ext cx="3076977" cy="4891262"/>
            <a:chOff x="2563439" y="-4650"/>
            <a:chExt cx="6580361" cy="5148155"/>
          </a:xfrm>
        </p:grpSpPr>
        <p:grpSp>
          <p:nvGrpSpPr>
            <p:cNvPr id="529" name="Google Shape;529;p100"/>
            <p:cNvGrpSpPr/>
            <p:nvPr/>
          </p:nvGrpSpPr>
          <p:grpSpPr>
            <a:xfrm>
              <a:off x="2563439" y="0"/>
              <a:ext cx="1719136" cy="5143505"/>
              <a:chOff x="2563439" y="0"/>
              <a:chExt cx="1719136" cy="5143505"/>
            </a:xfrm>
          </p:grpSpPr>
          <p:sp>
            <p:nvSpPr>
              <p:cNvPr id="530" name="Google Shape;530;p100"/>
              <p:cNvSpPr/>
              <p:nvPr/>
            </p:nvSpPr>
            <p:spPr>
              <a:xfrm>
                <a:off x="2563439" y="5"/>
                <a:ext cx="1137300" cy="5143500"/>
              </a:xfrm>
              <a:prstGeom prst="parallelogram">
                <a:avLst>
                  <a:gd fmla="val 57107"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00"/>
              <p:cNvSpPr/>
              <p:nvPr/>
            </p:nvSpPr>
            <p:spPr>
              <a:xfrm>
                <a:off x="2797575" y="0"/>
                <a:ext cx="1485000" cy="5143500"/>
              </a:xfrm>
              <a:prstGeom prst="parallelogram">
                <a:avLst>
                  <a:gd fmla="val 57107"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2" name="Google Shape;532;p100"/>
            <p:cNvSpPr/>
            <p:nvPr/>
          </p:nvSpPr>
          <p:spPr>
            <a:xfrm>
              <a:off x="3403300" y="-4650"/>
              <a:ext cx="57405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3" name="Google Shape;533;p100"/>
          <p:cNvSpPr txBox="1"/>
          <p:nvPr>
            <p:ph type="title"/>
          </p:nvPr>
        </p:nvSpPr>
        <p:spPr>
          <a:xfrm>
            <a:off x="256500" y="168775"/>
            <a:ext cx="2214000" cy="1048200"/>
          </a:xfrm>
          <a:prstGeom prst="rect">
            <a:avLst/>
          </a:prstGeom>
          <a:noFill/>
          <a:ln>
            <a:noFill/>
          </a:ln>
        </p:spPr>
        <p:txBody>
          <a:bodyPr anchorCtr="0" anchor="b" bIns="41125" lIns="82275" spcFirstLastPara="1" rIns="82275" wrap="square" tIns="41125">
            <a:noAutofit/>
          </a:bodyPr>
          <a:lstStyle>
            <a:lvl1pPr lvl="0" marR="0" rtl="0" algn="l">
              <a:lnSpc>
                <a:spcPct val="9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2 1 1">
  <p:cSld name="BLANK_1_1_1_6_2_2_1_1">
    <p:bg>
      <p:bgPr>
        <a:blipFill>
          <a:blip r:embed="rId2">
            <a:alphaModFix/>
          </a:blip>
          <a:stretch>
            <a:fillRect/>
          </a:stretch>
        </a:blipFill>
      </p:bgPr>
    </p:bg>
    <p:spTree>
      <p:nvGrpSpPr>
        <p:cNvPr id="534" name="Shape 534"/>
        <p:cNvGrpSpPr/>
        <p:nvPr/>
      </p:nvGrpSpPr>
      <p:grpSpPr>
        <a:xfrm>
          <a:off x="0" y="0"/>
          <a:ext cx="0" cy="0"/>
          <a:chOff x="0" y="0"/>
          <a:chExt cx="0" cy="0"/>
        </a:xfrm>
      </p:grpSpPr>
      <p:grpSp>
        <p:nvGrpSpPr>
          <p:cNvPr id="535" name="Google Shape;535;p101"/>
          <p:cNvGrpSpPr/>
          <p:nvPr/>
        </p:nvGrpSpPr>
        <p:grpSpPr>
          <a:xfrm flipH="1">
            <a:off x="5447626" y="-24418"/>
            <a:ext cx="3620651" cy="4891257"/>
            <a:chOff x="2215650" y="-4650"/>
            <a:chExt cx="6928150" cy="5148150"/>
          </a:xfrm>
        </p:grpSpPr>
        <p:grpSp>
          <p:nvGrpSpPr>
            <p:cNvPr id="536" name="Google Shape;536;p101"/>
            <p:cNvGrpSpPr/>
            <p:nvPr/>
          </p:nvGrpSpPr>
          <p:grpSpPr>
            <a:xfrm>
              <a:off x="2215650" y="0"/>
              <a:ext cx="2066925" cy="5143500"/>
              <a:chOff x="2215650" y="0"/>
              <a:chExt cx="2066925" cy="5143500"/>
            </a:xfrm>
          </p:grpSpPr>
          <p:sp>
            <p:nvSpPr>
              <p:cNvPr id="537" name="Google Shape;537;p101"/>
              <p:cNvSpPr/>
              <p:nvPr/>
            </p:nvSpPr>
            <p:spPr>
              <a:xfrm>
                <a:off x="2215650" y="0"/>
                <a:ext cx="1485000" cy="5143500"/>
              </a:xfrm>
              <a:prstGeom prst="parallelogram">
                <a:avLst>
                  <a:gd fmla="val 5710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01"/>
              <p:cNvSpPr/>
              <p:nvPr/>
            </p:nvSpPr>
            <p:spPr>
              <a:xfrm>
                <a:off x="2797575" y="0"/>
                <a:ext cx="1485000" cy="5143500"/>
              </a:xfrm>
              <a:prstGeom prst="parallelogram">
                <a:avLst>
                  <a:gd fmla="val 5710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101"/>
            <p:cNvSpPr/>
            <p:nvPr/>
          </p:nvSpPr>
          <p:spPr>
            <a:xfrm>
              <a:off x="3403300" y="-4650"/>
              <a:ext cx="5740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101"/>
          <p:cNvGrpSpPr/>
          <p:nvPr/>
        </p:nvGrpSpPr>
        <p:grpSpPr>
          <a:xfrm flipH="1">
            <a:off x="2321740" y="-24418"/>
            <a:ext cx="4655024" cy="4891257"/>
            <a:chOff x="2215650" y="-4650"/>
            <a:chExt cx="6928150" cy="5148150"/>
          </a:xfrm>
        </p:grpSpPr>
        <p:grpSp>
          <p:nvGrpSpPr>
            <p:cNvPr id="541" name="Google Shape;541;p101"/>
            <p:cNvGrpSpPr/>
            <p:nvPr/>
          </p:nvGrpSpPr>
          <p:grpSpPr>
            <a:xfrm>
              <a:off x="2215650" y="0"/>
              <a:ext cx="2066925" cy="5143500"/>
              <a:chOff x="2215650" y="0"/>
              <a:chExt cx="2066925" cy="5143500"/>
            </a:xfrm>
          </p:grpSpPr>
          <p:sp>
            <p:nvSpPr>
              <p:cNvPr id="542" name="Google Shape;542;p101"/>
              <p:cNvSpPr/>
              <p:nvPr/>
            </p:nvSpPr>
            <p:spPr>
              <a:xfrm>
                <a:off x="2215650" y="0"/>
                <a:ext cx="1485000" cy="5143500"/>
              </a:xfrm>
              <a:prstGeom prst="parallelogram">
                <a:avLst>
                  <a:gd fmla="val 5710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01"/>
              <p:cNvSpPr/>
              <p:nvPr/>
            </p:nvSpPr>
            <p:spPr>
              <a:xfrm>
                <a:off x="2797575" y="0"/>
                <a:ext cx="1485000" cy="5143500"/>
              </a:xfrm>
              <a:prstGeom prst="parallelogram">
                <a:avLst>
                  <a:gd fmla="val 5710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4" name="Google Shape;544;p101"/>
            <p:cNvSpPr/>
            <p:nvPr/>
          </p:nvSpPr>
          <p:spPr>
            <a:xfrm>
              <a:off x="3403300" y="-4650"/>
              <a:ext cx="5740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5" name="Google Shape;545;p101"/>
          <p:cNvGrpSpPr/>
          <p:nvPr/>
        </p:nvGrpSpPr>
        <p:grpSpPr>
          <a:xfrm flipH="1">
            <a:off x="-18174" y="-24420"/>
            <a:ext cx="3076977" cy="4891262"/>
            <a:chOff x="2563439" y="-4650"/>
            <a:chExt cx="6580361" cy="5148155"/>
          </a:xfrm>
        </p:grpSpPr>
        <p:grpSp>
          <p:nvGrpSpPr>
            <p:cNvPr id="546" name="Google Shape;546;p101"/>
            <p:cNvGrpSpPr/>
            <p:nvPr/>
          </p:nvGrpSpPr>
          <p:grpSpPr>
            <a:xfrm>
              <a:off x="2563439" y="0"/>
              <a:ext cx="1719136" cy="5143505"/>
              <a:chOff x="2563439" y="0"/>
              <a:chExt cx="1719136" cy="5143505"/>
            </a:xfrm>
          </p:grpSpPr>
          <p:sp>
            <p:nvSpPr>
              <p:cNvPr id="547" name="Google Shape;547;p101"/>
              <p:cNvSpPr/>
              <p:nvPr/>
            </p:nvSpPr>
            <p:spPr>
              <a:xfrm>
                <a:off x="2563439" y="5"/>
                <a:ext cx="1137300" cy="5143500"/>
              </a:xfrm>
              <a:prstGeom prst="parallelogram">
                <a:avLst>
                  <a:gd fmla="val 57107"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01"/>
              <p:cNvSpPr/>
              <p:nvPr/>
            </p:nvSpPr>
            <p:spPr>
              <a:xfrm>
                <a:off x="2797575" y="0"/>
                <a:ext cx="1485000" cy="5143500"/>
              </a:xfrm>
              <a:prstGeom prst="parallelogram">
                <a:avLst>
                  <a:gd fmla="val 57107"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p101"/>
            <p:cNvSpPr/>
            <p:nvPr/>
          </p:nvSpPr>
          <p:spPr>
            <a:xfrm>
              <a:off x="3403300" y="-4650"/>
              <a:ext cx="57405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0" name="Google Shape;550;p101"/>
          <p:cNvSpPr txBox="1"/>
          <p:nvPr>
            <p:ph type="title"/>
          </p:nvPr>
        </p:nvSpPr>
        <p:spPr>
          <a:xfrm>
            <a:off x="256500" y="168775"/>
            <a:ext cx="2214000" cy="1048200"/>
          </a:xfrm>
          <a:prstGeom prst="rect">
            <a:avLst/>
          </a:prstGeom>
          <a:noFill/>
          <a:ln>
            <a:noFill/>
          </a:ln>
        </p:spPr>
        <p:txBody>
          <a:bodyPr anchorCtr="0" anchor="b" bIns="41125" lIns="82275" spcFirstLastPara="1" rIns="82275" wrap="square" tIns="41125">
            <a:noAutofit/>
          </a:bodyPr>
          <a:lstStyle>
            <a:lvl1pPr lvl="0" marR="0" rtl="0" algn="l">
              <a:lnSpc>
                <a:spcPct val="9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FFFFFF"/>
              </a:buClr>
              <a:buSzPts val="2200"/>
              <a:buFont typeface="Open Sans Light"/>
              <a:buNone/>
              <a:defRPr b="0" i="0" sz="2200" u="none" cap="none" strike="noStrike">
                <a:solidFill>
                  <a:srgbClr val="FFFFFF"/>
                </a:solidFill>
                <a:latin typeface="Open Sans Light"/>
                <a:ea typeface="Open Sans Light"/>
                <a:cs typeface="Open Sans Light"/>
                <a:sym typeface="Open Sans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5">
    <p:bg>
      <p:bgPr>
        <a:blipFill>
          <a:blip r:embed="rId2">
            <a:alphaModFix/>
          </a:blip>
          <a:stretch>
            <a:fillRect/>
          </a:stretch>
        </a:blipFill>
      </p:bgPr>
    </p:bg>
    <p:spTree>
      <p:nvGrpSpPr>
        <p:cNvPr id="551" name="Shape 551"/>
        <p:cNvGrpSpPr/>
        <p:nvPr/>
      </p:nvGrpSpPr>
      <p:grpSpPr>
        <a:xfrm>
          <a:off x="0" y="0"/>
          <a:ext cx="0" cy="0"/>
          <a:chOff x="0" y="0"/>
          <a:chExt cx="0" cy="0"/>
        </a:xfrm>
      </p:grpSpPr>
      <p:sp>
        <p:nvSpPr>
          <p:cNvPr id="552" name="Google Shape;552;p61"/>
          <p:cNvSpPr txBox="1"/>
          <p:nvPr>
            <p:ph type="title"/>
          </p:nvPr>
        </p:nvSpPr>
        <p:spPr>
          <a:xfrm>
            <a:off x="4204825" y="1473525"/>
            <a:ext cx="4543200" cy="1729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3700"/>
              <a:buFont typeface="Arial"/>
              <a:buNone/>
              <a:defRPr b="1" i="0" sz="3700" u="none" cap="none" strike="noStrike">
                <a:solidFill>
                  <a:srgbClr val="FFFFFF"/>
                </a:solidFill>
                <a:latin typeface="Rajdhani"/>
                <a:ea typeface="Rajdhani"/>
                <a:cs typeface="Rajdhani"/>
                <a:sym typeface="Rajdhani"/>
              </a:defRPr>
            </a:lvl9pPr>
          </a:lstStyle>
          <a:p/>
        </p:txBody>
      </p:sp>
      <p:sp>
        <p:nvSpPr>
          <p:cNvPr id="553" name="Google Shape;553;p61"/>
          <p:cNvSpPr txBox="1"/>
          <p:nvPr>
            <p:ph idx="2" type="title"/>
          </p:nvPr>
        </p:nvSpPr>
        <p:spPr>
          <a:xfrm>
            <a:off x="4204819" y="3261525"/>
            <a:ext cx="4510500" cy="718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FFFFFF"/>
              </a:buClr>
              <a:buSzPts val="1800"/>
              <a:buFont typeface="Open Sans Light"/>
              <a:buNone/>
              <a:defRPr b="0" i="0" sz="1800" u="none" cap="none" strike="noStrike">
                <a:solidFill>
                  <a:srgbClr val="FFFFFF"/>
                </a:solidFill>
                <a:latin typeface="Open Sans Light"/>
                <a:ea typeface="Open Sans Light"/>
                <a:cs typeface="Open Sans Light"/>
                <a:sym typeface="Open Sans Ligh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1">
  <p:cSld name="CUSTOM_5_1">
    <p:bg>
      <p:bgPr>
        <a:blipFill>
          <a:blip r:embed="rId2">
            <a:alphaModFix/>
          </a:blip>
          <a:stretch>
            <a:fillRect/>
          </a:stretch>
        </a:blipFill>
      </p:bgPr>
    </p:bg>
    <p:spTree>
      <p:nvGrpSpPr>
        <p:cNvPr id="554" name="Shape 554"/>
        <p:cNvGrpSpPr/>
        <p:nvPr/>
      </p:nvGrpSpPr>
      <p:grpSpPr>
        <a:xfrm>
          <a:off x="0" y="0"/>
          <a:ext cx="0" cy="0"/>
          <a:chOff x="0" y="0"/>
          <a:chExt cx="0" cy="0"/>
        </a:xfrm>
      </p:grpSpPr>
      <p:sp>
        <p:nvSpPr>
          <p:cNvPr id="555" name="Google Shape;555;p62"/>
          <p:cNvSpPr txBox="1"/>
          <p:nvPr>
            <p:ph type="title"/>
          </p:nvPr>
        </p:nvSpPr>
        <p:spPr>
          <a:xfrm>
            <a:off x="4915505" y="1168725"/>
            <a:ext cx="3832500" cy="1729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3700"/>
              <a:buFont typeface="Arial"/>
              <a:buNone/>
              <a:defRPr b="1" i="0" sz="3700" u="none" cap="none" strike="noStrike">
                <a:solidFill>
                  <a:srgbClr val="434343"/>
                </a:solidFill>
                <a:latin typeface="Rajdhani"/>
                <a:ea typeface="Rajdhani"/>
                <a:cs typeface="Rajdhani"/>
                <a:sym typeface="Rajdhani"/>
              </a:defRPr>
            </a:lvl9pPr>
          </a:lstStyle>
          <a:p/>
        </p:txBody>
      </p:sp>
      <p:sp>
        <p:nvSpPr>
          <p:cNvPr id="556" name="Google Shape;556;p62"/>
          <p:cNvSpPr txBox="1"/>
          <p:nvPr>
            <p:ph idx="2" type="title"/>
          </p:nvPr>
        </p:nvSpPr>
        <p:spPr>
          <a:xfrm>
            <a:off x="4915500" y="3109125"/>
            <a:ext cx="3804900" cy="718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434343"/>
              </a:buClr>
              <a:buSzPts val="1800"/>
              <a:buFont typeface="Open Sans Light"/>
              <a:buNone/>
              <a:defRPr b="0" i="0" sz="1800" u="none" cap="none" strike="noStrike">
                <a:solidFill>
                  <a:srgbClr val="434343"/>
                </a:solidFill>
                <a:latin typeface="Open Sans Light"/>
                <a:ea typeface="Open Sans Light"/>
                <a:cs typeface="Open Sans Light"/>
                <a:sym typeface="Open Sans Light"/>
              </a:defRPr>
            </a:lvl9pPr>
          </a:lstStyle>
          <a:p/>
        </p:txBody>
      </p:sp>
      <p:sp>
        <p:nvSpPr>
          <p:cNvPr id="557" name="Google Shape;557;p62"/>
          <p:cNvSpPr/>
          <p:nvPr/>
        </p:nvSpPr>
        <p:spPr>
          <a:xfrm>
            <a:off x="-654245" y="-1474003"/>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pic>
        <p:nvPicPr>
          <p:cNvPr id="558" name="Google Shape;558;p62"/>
          <p:cNvPicPr preferRelativeResize="0"/>
          <p:nvPr/>
        </p:nvPicPr>
        <p:blipFill rotWithShape="1">
          <a:blip r:embed="rId3">
            <a:alphaModFix/>
          </a:blip>
          <a:srcRect b="0" l="0" r="0" t="0"/>
          <a:stretch/>
        </p:blipFill>
        <p:spPr>
          <a:xfrm>
            <a:off x="89325" y="1469925"/>
            <a:ext cx="2649725" cy="9463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sión nocturna">
  <p:cSld name="CUSTOM_3">
    <p:bg>
      <p:bgPr>
        <a:blipFill>
          <a:blip r:embed="rId2">
            <a:alphaModFix/>
          </a:blip>
          <a:stretch>
            <a:fillRect/>
          </a:stretch>
        </a:blipFill>
      </p:bgPr>
    </p:bg>
    <p:spTree>
      <p:nvGrpSpPr>
        <p:cNvPr id="559" name="Shape 559"/>
        <p:cNvGrpSpPr/>
        <p:nvPr/>
      </p:nvGrpSpPr>
      <p:grpSpPr>
        <a:xfrm>
          <a:off x="0" y="0"/>
          <a:ext cx="0" cy="0"/>
          <a:chOff x="0" y="0"/>
          <a:chExt cx="0" cy="0"/>
        </a:xfrm>
      </p:grpSpPr>
      <p:sp>
        <p:nvSpPr>
          <p:cNvPr id="560" name="Google Shape;560;p102"/>
          <p:cNvSpPr txBox="1"/>
          <p:nvPr>
            <p:ph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561" name="Google Shape;561;p102"/>
          <p:cNvSpPr txBox="1"/>
          <p:nvPr>
            <p:ph idx="2" type="title"/>
          </p:nvPr>
        </p:nvSpPr>
        <p:spPr>
          <a:xfrm>
            <a:off x="720000" y="1444950"/>
            <a:ext cx="7679100" cy="3418500"/>
          </a:xfrm>
          <a:prstGeom prst="rect">
            <a:avLst/>
          </a:prstGeom>
          <a:noFill/>
          <a:ln>
            <a:noFill/>
          </a:ln>
        </p:spPr>
        <p:txBody>
          <a:bodyPr anchorCtr="0" anchor="t" bIns="45700" lIns="91425" spcFirstLastPara="1" rIns="91425" wrap="square" tIns="45700">
            <a:noAutofit/>
          </a:bodyPr>
          <a:lstStyle>
            <a:lvl1pPr lvl="0"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1pPr>
            <a:lvl2pPr lvl="1"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2pPr>
            <a:lvl3pPr lvl="2"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3pPr>
            <a:lvl4pPr lvl="3"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4pPr>
            <a:lvl5pPr lvl="4"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5pPr>
            <a:lvl6pPr lvl="5"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6pPr>
            <a:lvl7pPr lvl="6"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7pPr>
            <a:lvl8pPr lvl="7"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8pPr>
            <a:lvl9pPr lvl="8" marR="0" rtl="0" algn="just">
              <a:lnSpc>
                <a:spcPct val="115000"/>
              </a:lnSpc>
              <a:spcBef>
                <a:spcPts val="0"/>
              </a:spcBef>
              <a:spcAft>
                <a:spcPts val="0"/>
              </a:spcAft>
              <a:buClr>
                <a:srgbClr val="FFFFFF"/>
              </a:buClr>
              <a:buSzPts val="1600"/>
              <a:buFont typeface="Open Sans"/>
              <a:buNone/>
              <a:defRPr b="0" i="0" sz="1600" u="none" cap="none" strike="noStrike">
                <a:solidFill>
                  <a:srgbClr val="FFFFFF"/>
                </a:solidFill>
                <a:latin typeface="Open Sans"/>
                <a:ea typeface="Open Sans"/>
                <a:cs typeface="Open Sans"/>
                <a:sym typeface="Open Sans"/>
              </a:defRPr>
            </a:lvl9pPr>
          </a:lstStyle>
          <a:p/>
        </p:txBody>
      </p:sp>
      <p:sp>
        <p:nvSpPr>
          <p:cNvPr id="562" name="Google Shape;562;p102"/>
          <p:cNvSpPr txBox="1"/>
          <p:nvPr>
            <p:ph idx="3"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sión nocturna 1">
  <p:cSld name="CUSTOM_3_1">
    <p:bg>
      <p:bgPr>
        <a:blipFill>
          <a:blip r:embed="rId2">
            <a:alphaModFix/>
          </a:blip>
          <a:stretch>
            <a:fillRect/>
          </a:stretch>
        </a:blipFill>
      </p:bgPr>
    </p:bg>
    <p:spTree>
      <p:nvGrpSpPr>
        <p:cNvPr id="563" name="Shape 563"/>
        <p:cNvGrpSpPr/>
        <p:nvPr/>
      </p:nvGrpSpPr>
      <p:grpSpPr>
        <a:xfrm>
          <a:off x="0" y="0"/>
          <a:ext cx="0" cy="0"/>
          <a:chOff x="0" y="0"/>
          <a:chExt cx="0" cy="0"/>
        </a:xfrm>
      </p:grpSpPr>
      <p:sp>
        <p:nvSpPr>
          <p:cNvPr id="564" name="Google Shape;564;p103"/>
          <p:cNvSpPr txBox="1"/>
          <p:nvPr>
            <p:ph type="title"/>
          </p:nvPr>
        </p:nvSpPr>
        <p:spPr>
          <a:xfrm>
            <a:off x="7022888" y="0"/>
            <a:ext cx="2121000" cy="371100"/>
          </a:xfrm>
          <a:prstGeom prst="rect">
            <a:avLst/>
          </a:prstGeom>
          <a:noFill/>
          <a:ln>
            <a:noFill/>
          </a:ln>
        </p:spPr>
        <p:txBody>
          <a:bodyPr anchorCtr="0" anchor="ctr" bIns="45700" lIns="91425" spcFirstLastPara="1" rIns="91425" wrap="square" tIns="45700">
            <a:noAutofit/>
          </a:bodyPr>
          <a:lstStyle>
            <a:lvl1pPr lvl="0"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1pPr>
            <a:lvl2pPr lvl="1"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2pPr>
            <a:lvl3pPr lvl="2"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3pPr>
            <a:lvl4pPr lvl="3"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4pPr>
            <a:lvl5pPr lvl="4"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5pPr>
            <a:lvl6pPr lvl="5"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6pPr>
            <a:lvl7pPr lvl="6"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7pPr>
            <a:lvl8pPr lvl="7"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8pPr>
            <a:lvl9pPr lvl="8" marR="0" rtl="0" algn="r">
              <a:lnSpc>
                <a:spcPct val="115000"/>
              </a:lnSpc>
              <a:spcBef>
                <a:spcPts val="0"/>
              </a:spcBef>
              <a:spcAft>
                <a:spcPts val="0"/>
              </a:spcAft>
              <a:buClr>
                <a:srgbClr val="FFFFFF"/>
              </a:buClr>
              <a:buSzPts val="900"/>
              <a:buFont typeface="Open Sans"/>
              <a:buNone/>
              <a:defRPr b="1" i="1" sz="900" u="none" cap="none" strike="noStrike">
                <a:solidFill>
                  <a:srgbClr val="FFFFFF"/>
                </a:solidFill>
                <a:latin typeface="Open Sans"/>
                <a:ea typeface="Open Sans"/>
                <a:cs typeface="Open Sans"/>
                <a:sym typeface="Open Sans"/>
              </a:defRPr>
            </a:lvl9pPr>
          </a:lstStyle>
          <a:p/>
        </p:txBody>
      </p:sp>
      <p:sp>
        <p:nvSpPr>
          <p:cNvPr id="565" name="Google Shape;565;p103"/>
          <p:cNvSpPr txBox="1"/>
          <p:nvPr>
            <p:ph idx="2" type="title"/>
          </p:nvPr>
        </p:nvSpPr>
        <p:spPr>
          <a:xfrm>
            <a:off x="720000" y="227025"/>
            <a:ext cx="62397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FFFFFF"/>
              </a:buClr>
              <a:buSzPts val="2700"/>
              <a:buFont typeface="Rajdhani"/>
              <a:buNone/>
              <a:defRPr b="1" i="0" sz="3000" u="none" cap="none" strike="noStrike">
                <a:solidFill>
                  <a:srgbClr val="FFFFFF"/>
                </a:solidFill>
                <a:latin typeface="Rajdhani"/>
                <a:ea typeface="Rajdhani"/>
                <a:cs typeface="Rajdhani"/>
                <a:sym typeface="Rajdhani"/>
              </a:defRPr>
            </a:lvl9pPr>
          </a:lstStyle>
          <a:p/>
        </p:txBody>
      </p:sp>
      <p:sp>
        <p:nvSpPr>
          <p:cNvPr id="566" name="Google Shape;566;p103"/>
          <p:cNvSpPr txBox="1"/>
          <p:nvPr>
            <p:ph idx="1" type="body"/>
          </p:nvPr>
        </p:nvSpPr>
        <p:spPr>
          <a:xfrm>
            <a:off x="720000" y="1447725"/>
            <a:ext cx="7679100" cy="3407700"/>
          </a:xfrm>
          <a:prstGeom prst="rect">
            <a:avLst/>
          </a:prstGeom>
          <a:noFill/>
          <a:ln>
            <a:noFill/>
          </a:ln>
        </p:spPr>
        <p:txBody>
          <a:bodyPr anchorCtr="0" anchor="t" bIns="45725" lIns="45725" spcFirstLastPara="1" rIns="45725" wrap="square" tIns="45725">
            <a:noAutofit/>
          </a:bodyPr>
          <a:lstStyle>
            <a:lvl1pPr indent="-342900" lvl="0" marL="457200" marR="0" rtl="0" algn="l">
              <a:lnSpc>
                <a:spcPct val="150000"/>
              </a:lnSpc>
              <a:spcBef>
                <a:spcPts val="0"/>
              </a:spcBef>
              <a:spcAft>
                <a:spcPts val="0"/>
              </a:spcAft>
              <a:buClr>
                <a:srgbClr val="FFFFFF"/>
              </a:buClr>
              <a:buSzPts val="1800"/>
              <a:buFont typeface="Open Sans"/>
              <a:buChar char="●"/>
              <a:defRPr b="0" i="0" sz="1800" u="none" cap="none" strike="noStrike">
                <a:solidFill>
                  <a:srgbClr val="FFFFFF"/>
                </a:solidFill>
                <a:latin typeface="Open Sans"/>
                <a:ea typeface="Open Sans"/>
                <a:cs typeface="Open Sans"/>
                <a:sym typeface="Open Sans"/>
              </a:defRPr>
            </a:lvl1pPr>
            <a:lvl2pPr indent="-336550" lvl="1" marL="914400" marR="0" rtl="0" algn="l">
              <a:lnSpc>
                <a:spcPct val="150000"/>
              </a:lnSpc>
              <a:spcBef>
                <a:spcPts val="0"/>
              </a:spcBef>
              <a:spcAft>
                <a:spcPts val="0"/>
              </a:spcAft>
              <a:buClr>
                <a:srgbClr val="FFFFFF"/>
              </a:buClr>
              <a:buSzPts val="1700"/>
              <a:buFont typeface="Open Sans"/>
              <a:buChar char="○"/>
              <a:defRPr b="0" i="0" sz="1700" u="none" cap="none" strike="noStrike">
                <a:solidFill>
                  <a:srgbClr val="FFFFFF"/>
                </a:solidFill>
                <a:latin typeface="Open Sans"/>
                <a:ea typeface="Open Sans"/>
                <a:cs typeface="Open Sans"/>
                <a:sym typeface="Open Sans"/>
              </a:defRPr>
            </a:lvl2pPr>
            <a:lvl3pPr indent="-323850" lvl="2" marL="1371600" marR="0" rtl="0" algn="l">
              <a:lnSpc>
                <a:spcPct val="15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3pPr>
            <a:lvl4pPr indent="-304800" lvl="3" marL="1828800" marR="0" rtl="0" algn="l">
              <a:lnSpc>
                <a:spcPct val="150000"/>
              </a:lnSpc>
              <a:spcBef>
                <a:spcPts val="0"/>
              </a:spcBef>
              <a:spcAft>
                <a:spcPts val="0"/>
              </a:spcAft>
              <a:buClr>
                <a:srgbClr val="FFFFFF"/>
              </a:buClr>
              <a:buSzPts val="1200"/>
              <a:buFont typeface="Open Sans"/>
              <a:buChar char="●"/>
              <a:defRPr b="0" i="0" sz="1200" u="none" cap="none" strike="noStrike">
                <a:solidFill>
                  <a:srgbClr val="FFFFFF"/>
                </a:solidFill>
                <a:latin typeface="Open Sans"/>
                <a:ea typeface="Open Sans"/>
                <a:cs typeface="Open Sans"/>
                <a:sym typeface="Open Sans"/>
              </a:defRPr>
            </a:lvl4pPr>
            <a:lvl5pPr indent="-336550" lvl="4" marL="2286000" marR="0" rtl="0" algn="l">
              <a:lnSpc>
                <a:spcPct val="150000"/>
              </a:lnSpc>
              <a:spcBef>
                <a:spcPts val="0"/>
              </a:spcBef>
              <a:spcAft>
                <a:spcPts val="0"/>
              </a:spcAft>
              <a:buClr>
                <a:srgbClr val="FFFFFF"/>
              </a:buClr>
              <a:buSzPts val="1700"/>
              <a:buFont typeface="Open Sans"/>
              <a:buChar char="○"/>
              <a:defRPr b="0" i="0" sz="1700" u="none" cap="none" strike="noStrike">
                <a:solidFill>
                  <a:srgbClr val="FFFFFF"/>
                </a:solidFill>
                <a:latin typeface="Open Sans"/>
                <a:ea typeface="Open Sans"/>
                <a:cs typeface="Open Sans"/>
                <a:sym typeface="Open Sans"/>
              </a:defRPr>
            </a:lvl5pPr>
            <a:lvl6pPr indent="-323850" lvl="5" marL="2743200" marR="0" rtl="0" algn="l">
              <a:lnSpc>
                <a:spcPct val="150000"/>
              </a:lnSpc>
              <a:spcBef>
                <a:spcPts val="0"/>
              </a:spcBef>
              <a:spcAft>
                <a:spcPts val="0"/>
              </a:spcAft>
              <a:buClr>
                <a:srgbClr val="FFFFFF"/>
              </a:buClr>
              <a:buSzPts val="1500"/>
              <a:buFont typeface="Open Sans"/>
              <a:buChar char="■"/>
              <a:defRPr b="0" i="0" sz="1500" u="none" cap="none" strike="noStrike">
                <a:solidFill>
                  <a:srgbClr val="FFFFFF"/>
                </a:solidFill>
                <a:latin typeface="Open Sans"/>
                <a:ea typeface="Open Sans"/>
                <a:cs typeface="Open Sans"/>
                <a:sym typeface="Open Sans"/>
              </a:defRPr>
            </a:lvl6pPr>
            <a:lvl7pPr indent="-304800" lvl="6" marL="3200400" marR="0" rtl="0" algn="l">
              <a:lnSpc>
                <a:spcPct val="150000"/>
              </a:lnSpc>
              <a:spcBef>
                <a:spcPts val="0"/>
              </a:spcBef>
              <a:spcAft>
                <a:spcPts val="0"/>
              </a:spcAft>
              <a:buClr>
                <a:srgbClr val="FFFFFF"/>
              </a:buClr>
              <a:buSzPts val="1200"/>
              <a:buFont typeface="Open Sans"/>
              <a:buChar char="●"/>
              <a:defRPr b="0" i="0" sz="1200" u="none" cap="none" strike="noStrike">
                <a:solidFill>
                  <a:srgbClr val="FFFFFF"/>
                </a:solidFill>
                <a:latin typeface="Open Sans"/>
                <a:ea typeface="Open Sans"/>
                <a:cs typeface="Open Sans"/>
                <a:sym typeface="Open Sans"/>
              </a:defRPr>
            </a:lvl7pPr>
            <a:lvl8pPr indent="-292100" lvl="7" marL="3657600" marR="0" rtl="0" algn="l">
              <a:lnSpc>
                <a:spcPct val="150000"/>
              </a:lnSpc>
              <a:spcBef>
                <a:spcPts val="0"/>
              </a:spcBef>
              <a:spcAft>
                <a:spcPts val="0"/>
              </a:spcAft>
              <a:buClr>
                <a:srgbClr val="FFFFFF"/>
              </a:buClr>
              <a:buSzPts val="1000"/>
              <a:buFont typeface="Open Sans"/>
              <a:buChar char="○"/>
              <a:defRPr b="0" i="0" sz="1000" u="none" cap="none" strike="noStrike">
                <a:solidFill>
                  <a:srgbClr val="FFFFFF"/>
                </a:solidFill>
                <a:latin typeface="Open Sans"/>
                <a:ea typeface="Open Sans"/>
                <a:cs typeface="Open Sans"/>
                <a:sym typeface="Open Sans"/>
              </a:defRPr>
            </a:lvl8pPr>
            <a:lvl9pPr indent="-285750" lvl="8" marL="4114800" marR="0" rtl="0" algn="l">
              <a:lnSpc>
                <a:spcPct val="150000"/>
              </a:lnSpc>
              <a:spcBef>
                <a:spcPts val="0"/>
              </a:spcBef>
              <a:spcAft>
                <a:spcPts val="0"/>
              </a:spcAft>
              <a:buClr>
                <a:srgbClr val="FFFFFF"/>
              </a:buClr>
              <a:buSzPts val="900"/>
              <a:buFont typeface="Open Sans"/>
              <a:buChar char="■"/>
              <a:defRPr b="0" i="0" sz="9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1 2 1">
  <p:cSld name="BLANK_1_1_1_6_2_1_2_1">
    <p:bg>
      <p:bgPr>
        <a:blipFill>
          <a:blip r:embed="rId2">
            <a:alphaModFix/>
          </a:blip>
          <a:stretch>
            <a:fillRect/>
          </a:stretch>
        </a:blipFill>
      </p:bgPr>
    </p:bg>
    <p:spTree>
      <p:nvGrpSpPr>
        <p:cNvPr id="567" name="Shape 567"/>
        <p:cNvGrpSpPr/>
        <p:nvPr/>
      </p:nvGrpSpPr>
      <p:grpSpPr>
        <a:xfrm>
          <a:off x="0" y="0"/>
          <a:ext cx="0" cy="0"/>
          <a:chOff x="0" y="0"/>
          <a:chExt cx="0" cy="0"/>
        </a:xfrm>
      </p:grpSpPr>
      <p:sp>
        <p:nvSpPr>
          <p:cNvPr id="568" name="Google Shape;568;p104"/>
          <p:cNvSpPr txBox="1"/>
          <p:nvPr>
            <p:ph type="title"/>
          </p:nvPr>
        </p:nvSpPr>
        <p:spPr>
          <a:xfrm>
            <a:off x="1439300" y="2658200"/>
            <a:ext cx="2122200" cy="566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1pPr>
            <a:lvl2pPr lvl="1"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2pPr>
            <a:lvl3pPr lvl="2"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3pPr>
            <a:lvl4pPr lvl="3"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4pPr>
            <a:lvl5pPr lvl="4"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5pPr>
            <a:lvl6pPr lvl="5"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6pPr>
            <a:lvl7pPr lvl="6"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7pPr>
            <a:lvl8pPr lvl="7"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8pPr>
            <a:lvl9pPr lvl="8" marR="0" rtl="0" algn="ctr">
              <a:lnSpc>
                <a:spcPct val="100000"/>
              </a:lnSpc>
              <a:spcBef>
                <a:spcPts val="0"/>
              </a:spcBef>
              <a:spcAft>
                <a:spcPts val="0"/>
              </a:spcAft>
              <a:buClr>
                <a:srgbClr val="EC183F"/>
              </a:buClr>
              <a:buSzPts val="3000"/>
              <a:buFont typeface="Rajdhani"/>
              <a:buNone/>
              <a:defRPr b="1" i="0" sz="3000" u="none" cap="none" strike="noStrike">
                <a:solidFill>
                  <a:srgbClr val="EC183F"/>
                </a:solidFill>
                <a:latin typeface="Rajdhani"/>
                <a:ea typeface="Rajdhani"/>
                <a:cs typeface="Rajdhani"/>
                <a:sym typeface="Rajdhani"/>
              </a:defRPr>
            </a:lvl9pPr>
          </a:lstStyle>
          <a:p/>
        </p:txBody>
      </p:sp>
      <p:sp>
        <p:nvSpPr>
          <p:cNvPr id="569" name="Google Shape;569;p104"/>
          <p:cNvSpPr/>
          <p:nvPr/>
        </p:nvSpPr>
        <p:spPr>
          <a:xfrm>
            <a:off x="4248270" y="1908315"/>
            <a:ext cx="2002800" cy="2001000"/>
          </a:xfrm>
          <a:prstGeom prst="ellipse">
            <a:avLst/>
          </a:prstGeom>
          <a:solidFill>
            <a:srgbClr val="F3F3F3"/>
          </a:solidFill>
          <a:ln cap="flat" cmpd="sng" w="19050">
            <a:solidFill>
              <a:srgbClr val="EFEFEF"/>
            </a:solidFill>
            <a:prstDash val="solid"/>
            <a:round/>
            <a:headEnd len="sm" w="sm" type="none"/>
            <a:tailEnd len="sm" w="sm" type="none"/>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4"/>
          <p:cNvSpPr/>
          <p:nvPr/>
        </p:nvSpPr>
        <p:spPr>
          <a:xfrm>
            <a:off x="6743430" y="1908315"/>
            <a:ext cx="2002800" cy="2001000"/>
          </a:xfrm>
          <a:prstGeom prst="ellipse">
            <a:avLst/>
          </a:prstGeom>
          <a:solidFill>
            <a:srgbClr val="F3F3F3"/>
          </a:solidFill>
          <a:ln>
            <a:noFill/>
          </a:ln>
        </p:spPr>
        <p:txBody>
          <a:bodyPr anchorCtr="0" anchor="ctr" bIns="82275" lIns="82275" spcFirstLastPara="1" rIns="82275" wrap="square" tIns="82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571" name="Google Shape;571;p104"/>
          <p:cNvSpPr txBox="1"/>
          <p:nvPr>
            <p:ph idx="2" type="title"/>
          </p:nvPr>
        </p:nvSpPr>
        <p:spPr>
          <a:xfrm>
            <a:off x="1604300" y="2045825"/>
            <a:ext cx="18924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1" i="0" sz="900" u="none" cap="none" strike="noStrike">
                <a:solidFill>
                  <a:srgbClr val="434343"/>
                </a:solidFill>
                <a:latin typeface="Open Sans"/>
                <a:ea typeface="Open Sans"/>
                <a:cs typeface="Open Sans"/>
                <a:sym typeface="Open Sans"/>
              </a:defRPr>
            </a:lvl9pPr>
          </a:lstStyle>
          <a:p/>
        </p:txBody>
      </p:sp>
      <p:sp>
        <p:nvSpPr>
          <p:cNvPr id="572" name="Google Shape;572;p104"/>
          <p:cNvSpPr txBox="1"/>
          <p:nvPr>
            <p:ph idx="3" type="title"/>
          </p:nvPr>
        </p:nvSpPr>
        <p:spPr>
          <a:xfrm>
            <a:off x="1597450" y="3636650"/>
            <a:ext cx="1892400" cy="7788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573" name="Google Shape;573;p104"/>
          <p:cNvSpPr txBox="1"/>
          <p:nvPr>
            <p:ph idx="4" type="title"/>
          </p:nvPr>
        </p:nvSpPr>
        <p:spPr>
          <a:xfrm>
            <a:off x="4335575" y="2882700"/>
            <a:ext cx="1751700" cy="854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574" name="Google Shape;574;p104"/>
          <p:cNvSpPr txBox="1"/>
          <p:nvPr>
            <p:ph idx="5" type="title"/>
          </p:nvPr>
        </p:nvSpPr>
        <p:spPr>
          <a:xfrm>
            <a:off x="356145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575" name="Google Shape;575;p104"/>
          <p:cNvSpPr txBox="1"/>
          <p:nvPr>
            <p:ph idx="6" type="title"/>
          </p:nvPr>
        </p:nvSpPr>
        <p:spPr>
          <a:xfrm>
            <a:off x="6933000" y="2882650"/>
            <a:ext cx="1676100" cy="854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576" name="Google Shape;576;p104"/>
          <p:cNvSpPr txBox="1"/>
          <p:nvPr>
            <p:ph idx="7" type="title"/>
          </p:nvPr>
        </p:nvSpPr>
        <p:spPr>
          <a:xfrm>
            <a:off x="720000" y="227025"/>
            <a:ext cx="3650400" cy="854100"/>
          </a:xfrm>
          <a:prstGeom prst="rect">
            <a:avLst/>
          </a:prstGeom>
          <a:noFill/>
          <a:ln>
            <a:noFill/>
          </a:ln>
        </p:spPr>
        <p:txBody>
          <a:bodyPr anchorCtr="0" anchor="ctr" bIns="42650" lIns="85325" spcFirstLastPara="1" rIns="85325" wrap="square" tIns="42650">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577" name="Google Shape;577;p104"/>
          <p:cNvSpPr txBox="1"/>
          <p:nvPr>
            <p:ph idx="8" type="title"/>
          </p:nvPr>
        </p:nvSpPr>
        <p:spPr>
          <a:xfrm>
            <a:off x="4625675" y="2222225"/>
            <a:ext cx="12480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1pPr>
            <a:lvl2pPr lvl="1"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2pPr>
            <a:lvl3pPr lvl="2"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3pPr>
            <a:lvl4pPr lvl="3"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4pPr>
            <a:lvl5pPr lvl="4"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5pPr>
            <a:lvl6pPr lvl="5"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6pPr>
            <a:lvl7pPr lvl="6"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7pPr>
            <a:lvl8pPr lvl="7"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8pPr>
            <a:lvl9pPr lvl="8"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9pPr>
          </a:lstStyle>
          <a:p/>
        </p:txBody>
      </p:sp>
      <p:sp>
        <p:nvSpPr>
          <p:cNvPr id="578" name="Google Shape;578;p104"/>
          <p:cNvSpPr txBox="1"/>
          <p:nvPr>
            <p:ph idx="9" type="title"/>
          </p:nvPr>
        </p:nvSpPr>
        <p:spPr>
          <a:xfrm>
            <a:off x="7120825" y="2222225"/>
            <a:ext cx="1248000" cy="342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1pPr>
            <a:lvl2pPr lvl="1"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2pPr>
            <a:lvl3pPr lvl="2"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3pPr>
            <a:lvl4pPr lvl="3"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4pPr>
            <a:lvl5pPr lvl="4"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5pPr>
            <a:lvl6pPr lvl="5"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6pPr>
            <a:lvl7pPr lvl="6"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7pPr>
            <a:lvl8pPr lvl="7"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8pPr>
            <a:lvl9pPr lvl="8" marR="0" rtl="0" algn="ctr">
              <a:lnSpc>
                <a:spcPct val="100000"/>
              </a:lnSpc>
              <a:spcBef>
                <a:spcPts val="0"/>
              </a:spcBef>
              <a:spcAft>
                <a:spcPts val="0"/>
              </a:spcAft>
              <a:buClr>
                <a:srgbClr val="434343"/>
              </a:buClr>
              <a:buSzPts val="1300"/>
              <a:buFont typeface="Rajdhani"/>
              <a:buChar char="■"/>
              <a:defRPr b="1" i="0" sz="13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9" name="Shape 579"/>
        <p:cNvGrpSpPr/>
        <p:nvPr/>
      </p:nvGrpSpPr>
      <p:grpSpPr>
        <a:xfrm>
          <a:off x="0" y="0"/>
          <a:ext cx="0" cy="0"/>
          <a:chOff x="0" y="0"/>
          <a:chExt cx="0" cy="0"/>
        </a:xfrm>
      </p:grpSpPr>
      <p:sp>
        <p:nvSpPr>
          <p:cNvPr id="580" name="Google Shape;580;gc5f8b505d0_1_5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81" name="Google Shape;581;gc5f8b505d0_1_50"/>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_1">
    <p:spTree>
      <p:nvGrpSpPr>
        <p:cNvPr id="582" name="Shape 582"/>
        <p:cNvGrpSpPr/>
        <p:nvPr/>
      </p:nvGrpSpPr>
      <p:grpSpPr>
        <a:xfrm>
          <a:off x="0" y="0"/>
          <a:ext cx="0" cy="0"/>
          <a:chOff x="0" y="0"/>
          <a:chExt cx="0" cy="0"/>
        </a:xfrm>
      </p:grpSpPr>
      <p:sp>
        <p:nvSpPr>
          <p:cNvPr id="583" name="Google Shape;583;gc5f8b505d0_1_266"/>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4" name="Google Shape;584;gc5f8b505d0_1_266"/>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esor/Especialista 1">
  <p:cSld name="Profesor/Especialista_1">
    <p:spTree>
      <p:nvGrpSpPr>
        <p:cNvPr id="22" name="Shape 22"/>
        <p:cNvGrpSpPr/>
        <p:nvPr/>
      </p:nvGrpSpPr>
      <p:grpSpPr>
        <a:xfrm>
          <a:off x="0" y="0"/>
          <a:ext cx="0" cy="0"/>
          <a:chOff x="0" y="0"/>
          <a:chExt cx="0" cy="0"/>
        </a:xfrm>
      </p:grpSpPr>
      <p:sp>
        <p:nvSpPr>
          <p:cNvPr id="23" name="Google Shape;23;p64"/>
          <p:cNvSpPr/>
          <p:nvPr/>
        </p:nvSpPr>
        <p:spPr>
          <a:xfrm>
            <a:off x="-1345220" y="-2611640"/>
            <a:ext cx="5449399" cy="7015264"/>
          </a:xfrm>
          <a:custGeom>
            <a:rect b="b" l="l" r="r" t="t"/>
            <a:pathLst>
              <a:path extrusionOk="0" h="7015264" w="5449399">
                <a:moveTo>
                  <a:pt x="5448899" y="3397118"/>
                </a:moveTo>
                <a:cubicBezTo>
                  <a:pt x="5448152" y="3139504"/>
                  <a:pt x="5334829" y="3023194"/>
                  <a:pt x="5212495" y="2935912"/>
                </a:cubicBezTo>
                <a:lnTo>
                  <a:pt x="5207266" y="2932178"/>
                </a:lnTo>
                <a:lnTo>
                  <a:pt x="508808" y="51870"/>
                </a:lnTo>
                <a:lnTo>
                  <a:pt x="498601" y="46044"/>
                </a:lnTo>
                <a:cubicBezTo>
                  <a:pt x="382789" y="-15098"/>
                  <a:pt x="253783" y="-15347"/>
                  <a:pt x="153505" y="45297"/>
                </a:cubicBezTo>
                <a:cubicBezTo>
                  <a:pt x="57061" y="103651"/>
                  <a:pt x="-347" y="210600"/>
                  <a:pt x="2" y="331441"/>
                </a:cubicBezTo>
                <a:lnTo>
                  <a:pt x="499" y="513922"/>
                </a:lnTo>
                <a:cubicBezTo>
                  <a:pt x="1246" y="787718"/>
                  <a:pt x="104611" y="873854"/>
                  <a:pt x="219676" y="944606"/>
                </a:cubicBezTo>
                <a:lnTo>
                  <a:pt x="4335638" y="3495951"/>
                </a:lnTo>
                <a:lnTo>
                  <a:pt x="236207" y="6068855"/>
                </a:lnTo>
                <a:lnTo>
                  <a:pt x="233767" y="6070398"/>
                </a:lnTo>
                <a:cubicBezTo>
                  <a:pt x="119199" y="6141996"/>
                  <a:pt x="16432" y="6228881"/>
                  <a:pt x="17229" y="6502129"/>
                </a:cubicBezTo>
                <a:lnTo>
                  <a:pt x="17727" y="6684659"/>
                </a:lnTo>
                <a:cubicBezTo>
                  <a:pt x="18075" y="6805450"/>
                  <a:pt x="75633" y="6912200"/>
                  <a:pt x="171728" y="6970156"/>
                </a:cubicBezTo>
                <a:cubicBezTo>
                  <a:pt x="221618" y="7000229"/>
                  <a:pt x="278628" y="7015265"/>
                  <a:pt x="337629" y="7015265"/>
                </a:cubicBezTo>
                <a:cubicBezTo>
                  <a:pt x="396979" y="7015265"/>
                  <a:pt x="458371" y="7000030"/>
                  <a:pt x="516476" y="6969608"/>
                </a:cubicBezTo>
                <a:lnTo>
                  <a:pt x="522401" y="6966521"/>
                </a:lnTo>
                <a:lnTo>
                  <a:pt x="5204976" y="4058679"/>
                </a:lnTo>
                <a:lnTo>
                  <a:pt x="5215980" y="4051310"/>
                </a:lnTo>
                <a:cubicBezTo>
                  <a:pt x="5337618" y="3962982"/>
                  <a:pt x="5450094" y="3845776"/>
                  <a:pt x="5449397" y="3588859"/>
                </a:cubicBezTo>
                <a:lnTo>
                  <a:pt x="5448899" y="3397118"/>
                </a:lnTo>
                <a:close/>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chemeClr val="dk1"/>
                </a:solidFill>
                <a:latin typeface="Open Sans"/>
                <a:ea typeface="Open Sans"/>
                <a:cs typeface="Open Sans"/>
                <a:sym typeface="Open Sans"/>
              </a:rPr>
              <a:t> </a:t>
            </a:r>
            <a:endParaRPr b="0" i="0" sz="1800" u="none" cap="none" strike="noStrike">
              <a:solidFill>
                <a:schemeClr val="dk1"/>
              </a:solidFill>
              <a:latin typeface="Open Sans"/>
              <a:ea typeface="Open Sans"/>
              <a:cs typeface="Open Sans"/>
              <a:sym typeface="Open Sans"/>
            </a:endParaRPr>
          </a:p>
        </p:txBody>
      </p:sp>
      <p:pic>
        <p:nvPicPr>
          <p:cNvPr id="24" name="Google Shape;24;p64"/>
          <p:cNvPicPr preferRelativeResize="0"/>
          <p:nvPr/>
        </p:nvPicPr>
        <p:blipFill rotWithShape="1">
          <a:blip r:embed="rId2">
            <a:alphaModFix/>
          </a:blip>
          <a:srcRect b="0" l="0" r="0" t="0"/>
          <a:stretch/>
        </p:blipFill>
        <p:spPr>
          <a:xfrm>
            <a:off x="1242025" y="283250"/>
            <a:ext cx="2230350" cy="4576999"/>
          </a:xfrm>
          <a:prstGeom prst="rect">
            <a:avLst/>
          </a:prstGeom>
          <a:noFill/>
          <a:ln>
            <a:noFill/>
          </a:ln>
        </p:spPr>
      </p:pic>
      <p:sp>
        <p:nvSpPr>
          <p:cNvPr id="25" name="Google Shape;25;p64"/>
          <p:cNvSpPr/>
          <p:nvPr/>
        </p:nvSpPr>
        <p:spPr>
          <a:xfrm>
            <a:off x="1392183" y="826918"/>
            <a:ext cx="1930200" cy="342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64"/>
          <p:cNvSpPr txBox="1"/>
          <p:nvPr>
            <p:ph type="title"/>
          </p:nvPr>
        </p:nvSpPr>
        <p:spPr>
          <a:xfrm>
            <a:off x="1630825" y="2933550"/>
            <a:ext cx="1452900" cy="5379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1pPr>
            <a:lvl2pPr lvl="1"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2pPr>
            <a:lvl3pPr lvl="2"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3pPr>
            <a:lvl4pPr lvl="3"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4pPr>
            <a:lvl5pPr lvl="4"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5pPr>
            <a:lvl6pPr lvl="5"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6pPr>
            <a:lvl7pPr lvl="6"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7pPr>
            <a:lvl8pPr lvl="7"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8pPr>
            <a:lvl9pPr lvl="8" marR="0" rtl="0" algn="ctr">
              <a:lnSpc>
                <a:spcPct val="100000"/>
              </a:lnSpc>
              <a:spcBef>
                <a:spcPts val="0"/>
              </a:spcBef>
              <a:spcAft>
                <a:spcPts val="0"/>
              </a:spcAft>
              <a:buClr>
                <a:srgbClr val="0C0C0C"/>
              </a:buClr>
              <a:buSzPts val="1400"/>
              <a:buFont typeface="Rajdhani"/>
              <a:buNone/>
              <a:defRPr b="1" i="0" sz="1400" u="none" cap="none" strike="noStrike">
                <a:solidFill>
                  <a:srgbClr val="0C0C0C"/>
                </a:solidFill>
                <a:latin typeface="Rajdhani"/>
                <a:ea typeface="Rajdhani"/>
                <a:cs typeface="Rajdhani"/>
                <a:sym typeface="Rajdhani"/>
              </a:defRPr>
            </a:lvl9pPr>
          </a:lstStyle>
          <a:p/>
        </p:txBody>
      </p:sp>
      <p:sp>
        <p:nvSpPr>
          <p:cNvPr id="27" name="Google Shape;27;p64"/>
          <p:cNvSpPr txBox="1"/>
          <p:nvPr>
            <p:ph idx="2" type="title"/>
          </p:nvPr>
        </p:nvSpPr>
        <p:spPr>
          <a:xfrm>
            <a:off x="1718725" y="3471450"/>
            <a:ext cx="1365000" cy="6354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7F7F7F"/>
              </a:buClr>
              <a:buSzPts val="1000"/>
              <a:buFont typeface="Open Sans"/>
              <a:buNone/>
              <a:defRPr b="0" i="0" sz="1000" u="none" cap="none" strike="noStrike">
                <a:solidFill>
                  <a:srgbClr val="7F7F7F"/>
                </a:solidFill>
                <a:latin typeface="Open Sans"/>
                <a:ea typeface="Open Sans"/>
                <a:cs typeface="Open Sans"/>
                <a:sym typeface="Open Sans"/>
              </a:defRPr>
            </a:lvl1pPr>
            <a:lvl2pPr lvl="1"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2pPr>
            <a:lvl3pPr lvl="2"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3pPr>
            <a:lvl4pPr lvl="3"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4pPr>
            <a:lvl5pPr lvl="4"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5pPr>
            <a:lvl6pPr lvl="5"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6pPr>
            <a:lvl7pPr lvl="6"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7pPr>
            <a:lvl8pPr lvl="7"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8pPr>
            <a:lvl9pPr lvl="8" marR="0" rtl="0" algn="ctr">
              <a:lnSpc>
                <a:spcPct val="100000"/>
              </a:lnSpc>
              <a:spcBef>
                <a:spcPts val="0"/>
              </a:spcBef>
              <a:spcAft>
                <a:spcPts val="0"/>
              </a:spcAft>
              <a:buClr>
                <a:srgbClr val="0C0C0C"/>
              </a:buClr>
              <a:buSzPts val="1000"/>
              <a:buFont typeface="Open Sans"/>
              <a:buNone/>
              <a:defRPr b="0" i="0" sz="1000" u="none" cap="none" strike="noStrike">
                <a:solidFill>
                  <a:srgbClr val="0C0C0C"/>
                </a:solidFill>
                <a:latin typeface="Open Sans"/>
                <a:ea typeface="Open Sans"/>
                <a:cs typeface="Open Sans"/>
                <a:sym typeface="Open Sans"/>
              </a:defRPr>
            </a:lvl9pPr>
          </a:lstStyle>
          <a:p/>
        </p:txBody>
      </p:sp>
      <p:sp>
        <p:nvSpPr>
          <p:cNvPr id="28" name="Google Shape;28;p64"/>
          <p:cNvSpPr/>
          <p:nvPr/>
        </p:nvSpPr>
        <p:spPr>
          <a:xfrm>
            <a:off x="1630825" y="1241125"/>
            <a:ext cx="1452900" cy="1452900"/>
          </a:xfrm>
          <a:prstGeom prst="rect">
            <a:avLst/>
          </a:pr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4"/>
          <p:cNvSpPr txBox="1"/>
          <p:nvPr>
            <p:ph idx="3" type="title"/>
          </p:nvPr>
        </p:nvSpPr>
        <p:spPr>
          <a:xfrm>
            <a:off x="3779400" y="2339600"/>
            <a:ext cx="4932300" cy="7734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1pPr>
            <a:lvl2pPr lvl="1"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2pPr>
            <a:lvl3pPr lvl="2"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3pPr>
            <a:lvl4pPr lvl="3"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4pPr>
            <a:lvl5pPr lvl="4"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5pPr>
            <a:lvl6pPr lvl="5"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6pPr>
            <a:lvl7pPr lvl="6"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7pPr>
            <a:lvl8pPr lvl="7"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8pPr>
            <a:lvl9pPr lvl="8" marR="0" rtl="0" algn="l">
              <a:lnSpc>
                <a:spcPct val="115000"/>
              </a:lnSpc>
              <a:spcBef>
                <a:spcPts val="0"/>
              </a:spcBef>
              <a:spcAft>
                <a:spcPts val="0"/>
              </a:spcAft>
              <a:buClr>
                <a:srgbClr val="434343"/>
              </a:buClr>
              <a:buSzPts val="1000"/>
              <a:buFont typeface="Open Sans"/>
              <a:buNone/>
              <a:defRPr b="0" i="0" sz="1000" u="none" cap="none" strike="noStrike">
                <a:solidFill>
                  <a:srgbClr val="434343"/>
                </a:solidFill>
                <a:latin typeface="Open Sans"/>
                <a:ea typeface="Open Sans"/>
                <a:cs typeface="Open Sans"/>
                <a:sym typeface="Open Sans"/>
              </a:defRPr>
            </a:lvl9pPr>
          </a:lstStyle>
          <a:p/>
        </p:txBody>
      </p:sp>
      <p:sp>
        <p:nvSpPr>
          <p:cNvPr id="30" name="Google Shape;30;p64"/>
          <p:cNvSpPr txBox="1"/>
          <p:nvPr>
            <p:ph idx="1" type="subTitle"/>
          </p:nvPr>
        </p:nvSpPr>
        <p:spPr>
          <a:xfrm>
            <a:off x="3698075" y="1143400"/>
            <a:ext cx="4932300" cy="1200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EC183F"/>
                </a:solidFill>
                <a:latin typeface="Rajdhani Medium"/>
                <a:ea typeface="Rajdhani Medium"/>
                <a:cs typeface="Rajdhani Medium"/>
                <a:sym typeface="Rajdhani Medium"/>
              </a:defRPr>
            </a:lvl9pPr>
          </a:lstStyle>
          <a:p/>
        </p:txBody>
      </p:sp>
      <p:sp>
        <p:nvSpPr>
          <p:cNvPr id="31" name="Google Shape;31;p64"/>
          <p:cNvSpPr txBox="1"/>
          <p:nvPr>
            <p:ph idx="4" type="title"/>
          </p:nvPr>
        </p:nvSpPr>
        <p:spPr>
          <a:xfrm>
            <a:off x="5071850" y="41255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9pPr>
          </a:lstStyle>
          <a:p/>
        </p:txBody>
      </p:sp>
      <p:sp>
        <p:nvSpPr>
          <p:cNvPr id="32" name="Google Shape;32;p64"/>
          <p:cNvSpPr txBox="1"/>
          <p:nvPr>
            <p:ph idx="5" type="title"/>
          </p:nvPr>
        </p:nvSpPr>
        <p:spPr>
          <a:xfrm>
            <a:off x="5071850" y="35487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9pPr>
          </a:lstStyle>
          <a:p/>
        </p:txBody>
      </p:sp>
      <p:sp>
        <p:nvSpPr>
          <p:cNvPr id="33" name="Google Shape;33;p64"/>
          <p:cNvSpPr txBox="1"/>
          <p:nvPr>
            <p:ph idx="6" type="title"/>
          </p:nvPr>
        </p:nvSpPr>
        <p:spPr>
          <a:xfrm>
            <a:off x="6400625" y="41255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9pPr>
          </a:lstStyle>
          <a:p/>
        </p:txBody>
      </p:sp>
      <p:sp>
        <p:nvSpPr>
          <p:cNvPr id="34" name="Google Shape;34;p64"/>
          <p:cNvSpPr txBox="1"/>
          <p:nvPr>
            <p:ph idx="7" type="title"/>
          </p:nvPr>
        </p:nvSpPr>
        <p:spPr>
          <a:xfrm>
            <a:off x="6400625" y="35487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9pPr>
          </a:lstStyle>
          <a:p/>
        </p:txBody>
      </p:sp>
      <p:sp>
        <p:nvSpPr>
          <p:cNvPr id="35" name="Google Shape;35;p64"/>
          <p:cNvSpPr txBox="1"/>
          <p:nvPr>
            <p:ph idx="8" type="title"/>
          </p:nvPr>
        </p:nvSpPr>
        <p:spPr>
          <a:xfrm>
            <a:off x="7729400" y="41255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9pPr>
          </a:lstStyle>
          <a:p/>
        </p:txBody>
      </p:sp>
      <p:sp>
        <p:nvSpPr>
          <p:cNvPr id="36" name="Google Shape;36;p64"/>
          <p:cNvSpPr txBox="1"/>
          <p:nvPr>
            <p:ph idx="9" type="title"/>
          </p:nvPr>
        </p:nvSpPr>
        <p:spPr>
          <a:xfrm>
            <a:off x="7729400" y="35487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9pPr>
          </a:lstStyle>
          <a:p/>
        </p:txBody>
      </p:sp>
      <p:sp>
        <p:nvSpPr>
          <p:cNvPr id="37" name="Google Shape;37;p64"/>
          <p:cNvSpPr txBox="1"/>
          <p:nvPr>
            <p:ph idx="13" type="title"/>
          </p:nvPr>
        </p:nvSpPr>
        <p:spPr>
          <a:xfrm>
            <a:off x="3698063" y="4125538"/>
            <a:ext cx="1302900" cy="5061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800"/>
              <a:buFont typeface="Open Sans"/>
              <a:buNone/>
              <a:defRPr b="0" i="0" sz="800" u="none" cap="none" strike="noStrike">
                <a:solidFill>
                  <a:srgbClr val="000000"/>
                </a:solidFill>
                <a:latin typeface="Open Sans"/>
                <a:ea typeface="Open Sans"/>
                <a:cs typeface="Open Sans"/>
                <a:sym typeface="Open Sans"/>
              </a:defRPr>
            </a:lvl9pPr>
          </a:lstStyle>
          <a:p/>
        </p:txBody>
      </p:sp>
      <p:sp>
        <p:nvSpPr>
          <p:cNvPr id="38" name="Google Shape;38;p64"/>
          <p:cNvSpPr txBox="1"/>
          <p:nvPr>
            <p:ph idx="14" type="title"/>
          </p:nvPr>
        </p:nvSpPr>
        <p:spPr>
          <a:xfrm>
            <a:off x="3698063" y="3548713"/>
            <a:ext cx="1302900" cy="576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1pPr>
            <a:lvl2pPr lvl="1"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2pPr>
            <a:lvl3pPr lvl="2"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3pPr>
            <a:lvl4pPr lvl="3"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4pPr>
            <a:lvl5pPr lvl="4"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5pPr>
            <a:lvl6pPr lvl="5"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6pPr>
            <a:lvl7pPr lvl="6"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7pPr>
            <a:lvl8pPr lvl="7"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8pPr>
            <a:lvl9pPr lvl="8" marR="0" rtl="0" algn="ctr">
              <a:lnSpc>
                <a:spcPct val="100000"/>
              </a:lnSpc>
              <a:spcBef>
                <a:spcPts val="0"/>
              </a:spcBef>
              <a:spcAft>
                <a:spcPts val="0"/>
              </a:spcAft>
              <a:buClr>
                <a:srgbClr val="000000"/>
              </a:buClr>
              <a:buSzPts val="1000"/>
              <a:buFont typeface="Open Sans"/>
              <a:buNone/>
              <a:defRPr b="1" i="0" sz="1000" u="none" cap="none" strike="noStrike">
                <a:solidFill>
                  <a:srgbClr val="000000"/>
                </a:solidFill>
                <a:latin typeface="Open Sans"/>
                <a:ea typeface="Open Sans"/>
                <a:cs typeface="Open Sans"/>
                <a:sym typeface="Open Sans"/>
              </a:defRPr>
            </a:lvl9pPr>
          </a:lstStyle>
          <a:p/>
        </p:txBody>
      </p:sp>
      <p:sp>
        <p:nvSpPr>
          <p:cNvPr id="39" name="Google Shape;39;p64"/>
          <p:cNvSpPr txBox="1"/>
          <p:nvPr>
            <p:ph idx="15" type="title"/>
          </p:nvPr>
        </p:nvSpPr>
        <p:spPr>
          <a:xfrm>
            <a:off x="3779400" y="3184900"/>
            <a:ext cx="4932300" cy="365400"/>
          </a:xfrm>
          <a:prstGeom prst="rect">
            <a:avLst/>
          </a:prstGeom>
          <a:noFill/>
          <a:ln>
            <a:noFill/>
          </a:ln>
        </p:spPr>
        <p:txBody>
          <a:bodyPr anchorCtr="0" anchor="t" bIns="45700" lIns="91425" spcFirstLastPara="1" rIns="91425" wrap="square" tIns="45700">
            <a:noAutofit/>
          </a:bodyPr>
          <a:lstStyle>
            <a:lvl1pPr lvl="0"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1pPr>
            <a:lvl2pPr lvl="1"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2pPr>
            <a:lvl3pPr lvl="2"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3pPr>
            <a:lvl4pPr lvl="3"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4pPr>
            <a:lvl5pPr lvl="4"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5pPr>
            <a:lvl6pPr lvl="5"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6pPr>
            <a:lvl7pPr lvl="6"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7pPr>
            <a:lvl8pPr lvl="7"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8pPr>
            <a:lvl9pPr lvl="8" marR="0" rtl="0" algn="l">
              <a:lnSpc>
                <a:spcPct val="115000"/>
              </a:lnSpc>
              <a:spcBef>
                <a:spcPts val="0"/>
              </a:spcBef>
              <a:spcAft>
                <a:spcPts val="0"/>
              </a:spcAft>
              <a:buClr>
                <a:srgbClr val="434343"/>
              </a:buClr>
              <a:buSzPts val="1200"/>
              <a:buFont typeface="Rajdhani"/>
              <a:buNone/>
              <a:defRPr b="1" i="0" sz="1200" u="none" cap="none" strike="noStrike">
                <a:solidFill>
                  <a:srgbClr val="434343"/>
                </a:solidFill>
                <a:latin typeface="Rajdhani"/>
                <a:ea typeface="Rajdhani"/>
                <a:cs typeface="Rajdhani"/>
                <a:sym typeface="Rajdhani"/>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9" name="Shape 589"/>
        <p:cNvGrpSpPr/>
        <p:nvPr/>
      </p:nvGrpSpPr>
      <p:grpSpPr>
        <a:xfrm>
          <a:off x="0" y="0"/>
          <a:ext cx="0" cy="0"/>
          <a:chOff x="0" y="0"/>
          <a:chExt cx="0" cy="0"/>
        </a:xfrm>
      </p:grpSpPr>
      <p:sp>
        <p:nvSpPr>
          <p:cNvPr id="590" name="Google Shape;590;g79fc991075_2_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591" name="Google Shape;591;g79fc991075_2_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2" name="Shape 592"/>
        <p:cNvGrpSpPr/>
        <p:nvPr/>
      </p:nvGrpSpPr>
      <p:grpSpPr>
        <a:xfrm>
          <a:off x="0" y="0"/>
          <a:ext cx="0" cy="0"/>
          <a:chOff x="0" y="0"/>
          <a:chExt cx="0" cy="0"/>
        </a:xfrm>
      </p:grpSpPr>
      <p:sp>
        <p:nvSpPr>
          <p:cNvPr id="593" name="Google Shape;593;g79fc991075_2_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4" name="Shape 594"/>
        <p:cNvGrpSpPr/>
        <p:nvPr/>
      </p:nvGrpSpPr>
      <p:grpSpPr>
        <a:xfrm>
          <a:off x="0" y="0"/>
          <a:ext cx="0" cy="0"/>
          <a:chOff x="0" y="0"/>
          <a:chExt cx="0" cy="0"/>
        </a:xfrm>
      </p:grpSpPr>
      <p:sp>
        <p:nvSpPr>
          <p:cNvPr id="595" name="Google Shape;595;g79fc991075_2_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96" name="Google Shape;596;g79fc991075_2_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7" name="Shape 597"/>
        <p:cNvGrpSpPr/>
        <p:nvPr/>
      </p:nvGrpSpPr>
      <p:grpSpPr>
        <a:xfrm>
          <a:off x="0" y="0"/>
          <a:ext cx="0" cy="0"/>
          <a:chOff x="0" y="0"/>
          <a:chExt cx="0" cy="0"/>
        </a:xfrm>
      </p:grpSpPr>
      <p:sp>
        <p:nvSpPr>
          <p:cNvPr id="598" name="Google Shape;598;g79fc991075_2_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99" name="Google Shape;599;g79fc991075_2_1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0" name="Google Shape;600;g79fc991075_2_1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1" name="Shape 601"/>
        <p:cNvGrpSpPr/>
        <p:nvPr/>
      </p:nvGrpSpPr>
      <p:grpSpPr>
        <a:xfrm>
          <a:off x="0" y="0"/>
          <a:ext cx="0" cy="0"/>
          <a:chOff x="0" y="0"/>
          <a:chExt cx="0" cy="0"/>
        </a:xfrm>
      </p:grpSpPr>
      <p:sp>
        <p:nvSpPr>
          <p:cNvPr id="602" name="Google Shape;602;g79fc991075_2_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3" name="Shape 603"/>
        <p:cNvGrpSpPr/>
        <p:nvPr/>
      </p:nvGrpSpPr>
      <p:grpSpPr>
        <a:xfrm>
          <a:off x="0" y="0"/>
          <a:ext cx="0" cy="0"/>
          <a:chOff x="0" y="0"/>
          <a:chExt cx="0" cy="0"/>
        </a:xfrm>
      </p:grpSpPr>
      <p:sp>
        <p:nvSpPr>
          <p:cNvPr id="604" name="Google Shape;604;g79fc991075_2_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05" name="Google Shape;605;g79fc991075_2_2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6" name="Shape 606"/>
        <p:cNvGrpSpPr/>
        <p:nvPr/>
      </p:nvGrpSpPr>
      <p:grpSpPr>
        <a:xfrm>
          <a:off x="0" y="0"/>
          <a:ext cx="0" cy="0"/>
          <a:chOff x="0" y="0"/>
          <a:chExt cx="0" cy="0"/>
        </a:xfrm>
      </p:grpSpPr>
      <p:sp>
        <p:nvSpPr>
          <p:cNvPr id="607" name="Google Shape;607;g79fc991075_2_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8" name="Shape 608"/>
        <p:cNvGrpSpPr/>
        <p:nvPr/>
      </p:nvGrpSpPr>
      <p:grpSpPr>
        <a:xfrm>
          <a:off x="0" y="0"/>
          <a:ext cx="0" cy="0"/>
          <a:chOff x="0" y="0"/>
          <a:chExt cx="0" cy="0"/>
        </a:xfrm>
      </p:grpSpPr>
      <p:sp>
        <p:nvSpPr>
          <p:cNvPr id="609" name="Google Shape;609;g79fc991075_2_2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79fc991075_2_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611" name="Google Shape;611;g79fc991075_2_2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2" name="Google Shape;612;g79fc991075_2_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3" name="Shape 613"/>
        <p:cNvGrpSpPr/>
        <p:nvPr/>
      </p:nvGrpSpPr>
      <p:grpSpPr>
        <a:xfrm>
          <a:off x="0" y="0"/>
          <a:ext cx="0" cy="0"/>
          <a:chOff x="0" y="0"/>
          <a:chExt cx="0" cy="0"/>
        </a:xfrm>
      </p:grpSpPr>
      <p:sp>
        <p:nvSpPr>
          <p:cNvPr id="614" name="Google Shape;614;g79fc991075_2_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5" name="Shape 615"/>
        <p:cNvGrpSpPr/>
        <p:nvPr/>
      </p:nvGrpSpPr>
      <p:grpSpPr>
        <a:xfrm>
          <a:off x="0" y="0"/>
          <a:ext cx="0" cy="0"/>
          <a:chOff x="0" y="0"/>
          <a:chExt cx="0" cy="0"/>
        </a:xfrm>
      </p:grpSpPr>
      <p:sp>
        <p:nvSpPr>
          <p:cNvPr id="616" name="Google Shape;616;g79fc991075_2_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617" name="Google Shape;617;g79fc991075_2_34"/>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2">
  <p:cSld name="BLANK_1_1_1_6_2_2">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65"/>
          <p:cNvSpPr txBox="1"/>
          <p:nvPr>
            <p:ph type="title"/>
          </p:nvPr>
        </p:nvSpPr>
        <p:spPr>
          <a:xfrm>
            <a:off x="720000" y="168775"/>
            <a:ext cx="4263600" cy="1048200"/>
          </a:xfrm>
          <a:prstGeom prst="rect">
            <a:avLst/>
          </a:prstGeom>
          <a:noFill/>
          <a:ln>
            <a:noFill/>
          </a:ln>
        </p:spPr>
        <p:txBody>
          <a:bodyPr anchorCtr="0" anchor="b" bIns="41125" lIns="82275" spcFirstLastPara="1" rIns="82275" wrap="square" tIns="41125">
            <a:noAutofit/>
          </a:bodyPr>
          <a:lstStyle>
            <a:lvl1pPr lvl="0" marR="0" rtl="0" algn="l">
              <a:lnSpc>
                <a:spcPct val="9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8" name="Shape 618"/>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619" name="Shape 619"/>
        <p:cNvGrpSpPr/>
        <p:nvPr/>
      </p:nvGrpSpPr>
      <p:grpSpPr>
        <a:xfrm>
          <a:off x="0" y="0"/>
          <a:ext cx="0" cy="0"/>
          <a:chOff x="0" y="0"/>
          <a:chExt cx="0" cy="0"/>
        </a:xfrm>
      </p:grpSpPr>
      <p:sp>
        <p:nvSpPr>
          <p:cNvPr id="620" name="Google Shape;620;g79fc991075_2_3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1" name="Google Shape;621;g79fc991075_2_38"/>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22" name="Shape 622"/>
        <p:cNvGrpSpPr/>
        <p:nvPr/>
      </p:nvGrpSpPr>
      <p:grpSpPr>
        <a:xfrm>
          <a:off x="0" y="0"/>
          <a:ext cx="0" cy="0"/>
          <a:chOff x="0" y="0"/>
          <a:chExt cx="0" cy="0"/>
        </a:xfrm>
      </p:grpSpPr>
      <p:sp>
        <p:nvSpPr>
          <p:cNvPr id="623" name="Google Shape;623;g79fc991075_2_41"/>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624" name="Google Shape;624;g79fc991075_2_41"/>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2">
  <p:cSld name="BLANK_1_1_1_6_2">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66"/>
          <p:cNvSpPr/>
          <p:nvPr/>
        </p:nvSpPr>
        <p:spPr>
          <a:xfrm>
            <a:off x="6614147" y="1550034"/>
            <a:ext cx="1892400" cy="429900"/>
          </a:xfrm>
          <a:prstGeom prst="rect">
            <a:avLst/>
          </a:prstGeom>
          <a:solidFill>
            <a:srgbClr val="33383C"/>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44" name="Google Shape;44;p66"/>
          <p:cNvSpPr txBox="1"/>
          <p:nvPr>
            <p:ph type="title"/>
          </p:nvPr>
        </p:nvSpPr>
        <p:spPr>
          <a:xfrm>
            <a:off x="689900" y="2045817"/>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45" name="Google Shape;45;p66"/>
          <p:cNvSpPr txBox="1"/>
          <p:nvPr>
            <p:ph idx="2" type="title"/>
          </p:nvPr>
        </p:nvSpPr>
        <p:spPr>
          <a:xfrm>
            <a:off x="586675" y="3655500"/>
            <a:ext cx="1892400" cy="1048200"/>
          </a:xfrm>
          <a:prstGeom prst="rect">
            <a:avLst/>
          </a:prstGeom>
          <a:noFill/>
          <a:ln cap="flat" cmpd="sng" w="9525">
            <a:solidFill>
              <a:srgbClr val="EC0A3D"/>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9pPr>
          </a:lstStyle>
          <a:p/>
        </p:txBody>
      </p:sp>
      <p:sp>
        <p:nvSpPr>
          <p:cNvPr id="46" name="Google Shape;46;p66"/>
          <p:cNvSpPr txBox="1"/>
          <p:nvPr>
            <p:ph idx="3" type="title"/>
          </p:nvPr>
        </p:nvSpPr>
        <p:spPr>
          <a:xfrm>
            <a:off x="63800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grpSp>
        <p:nvGrpSpPr>
          <p:cNvPr id="47" name="Google Shape;47;p66"/>
          <p:cNvGrpSpPr/>
          <p:nvPr/>
        </p:nvGrpSpPr>
        <p:grpSpPr>
          <a:xfrm>
            <a:off x="586872" y="1550097"/>
            <a:ext cx="1892276" cy="1772284"/>
            <a:chOff x="798835" y="1137541"/>
            <a:chExt cx="2476801" cy="2463901"/>
          </a:xfrm>
        </p:grpSpPr>
        <p:sp>
          <p:nvSpPr>
            <p:cNvPr id="48" name="Google Shape;48;p66"/>
            <p:cNvSpPr/>
            <p:nvPr/>
          </p:nvSpPr>
          <p:spPr>
            <a:xfrm>
              <a:off x="798836" y="1137542"/>
              <a:ext cx="2476800" cy="2463900"/>
            </a:xfrm>
            <a:prstGeom prst="rect">
              <a:avLst/>
            </a:prstGeom>
            <a:noFill/>
            <a:ln cap="flat" cmpd="sng" w="38100">
              <a:solidFill>
                <a:srgbClr val="EC0A3D"/>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49" name="Google Shape;49;p66"/>
            <p:cNvSpPr/>
            <p:nvPr/>
          </p:nvSpPr>
          <p:spPr>
            <a:xfrm>
              <a:off x="798835" y="1137541"/>
              <a:ext cx="2476800" cy="597600"/>
            </a:xfrm>
            <a:prstGeom prst="rect">
              <a:avLst/>
            </a:prstGeom>
            <a:solidFill>
              <a:srgbClr val="EC0A3D"/>
            </a:solidFill>
            <a:ln cap="flat" cmpd="sng" w="9525">
              <a:solidFill>
                <a:srgbClr val="EC0A3D">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grpSp>
      <p:sp>
        <p:nvSpPr>
          <p:cNvPr id="50" name="Google Shape;50;p66"/>
          <p:cNvSpPr txBox="1"/>
          <p:nvPr>
            <p:ph idx="4" type="title"/>
          </p:nvPr>
        </p:nvSpPr>
        <p:spPr>
          <a:xfrm>
            <a:off x="2698950" y="2045817"/>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51" name="Google Shape;51;p66"/>
          <p:cNvSpPr txBox="1"/>
          <p:nvPr>
            <p:ph idx="5" type="title"/>
          </p:nvPr>
        </p:nvSpPr>
        <p:spPr>
          <a:xfrm>
            <a:off x="2647050" y="1626295"/>
            <a:ext cx="1841100" cy="34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52" name="Google Shape;52;p66"/>
          <p:cNvSpPr/>
          <p:nvPr/>
        </p:nvSpPr>
        <p:spPr>
          <a:xfrm>
            <a:off x="2595923" y="1550097"/>
            <a:ext cx="1892275" cy="1772283"/>
          </a:xfrm>
          <a:prstGeom prst="rect">
            <a:avLst/>
          </a:prstGeom>
          <a:noFill/>
          <a:ln cap="flat" cmpd="sng" w="38100">
            <a:solidFill>
              <a:srgbClr val="7F7F7F"/>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53" name="Google Shape;53;p66"/>
          <p:cNvSpPr/>
          <p:nvPr/>
        </p:nvSpPr>
        <p:spPr>
          <a:xfrm>
            <a:off x="2595922" y="1550097"/>
            <a:ext cx="1892275" cy="429854"/>
          </a:xfrm>
          <a:prstGeom prst="rect">
            <a:avLst/>
          </a:prstGeom>
          <a:solidFill>
            <a:srgbClr val="7F7F7F"/>
          </a:solidFill>
          <a:ln cap="flat" cmpd="sng" w="9525">
            <a:solidFill>
              <a:srgbClr val="33383C">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54" name="Google Shape;54;p66"/>
          <p:cNvSpPr txBox="1"/>
          <p:nvPr>
            <p:ph idx="6" type="title"/>
          </p:nvPr>
        </p:nvSpPr>
        <p:spPr>
          <a:xfrm>
            <a:off x="4708000" y="2045754"/>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55" name="Google Shape;55;p66"/>
          <p:cNvSpPr txBox="1"/>
          <p:nvPr>
            <p:ph idx="7" type="title"/>
          </p:nvPr>
        </p:nvSpPr>
        <p:spPr>
          <a:xfrm>
            <a:off x="4656100" y="1626232"/>
            <a:ext cx="1841100" cy="342000"/>
          </a:xfrm>
          <a:prstGeom prst="rect">
            <a:avLst/>
          </a:prstGeom>
          <a:solidFill>
            <a:srgbClr val="A5A5A5"/>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56" name="Google Shape;56;p66"/>
          <p:cNvSpPr/>
          <p:nvPr/>
        </p:nvSpPr>
        <p:spPr>
          <a:xfrm>
            <a:off x="4604973" y="1550035"/>
            <a:ext cx="1892400" cy="1772400"/>
          </a:xfrm>
          <a:prstGeom prst="rect">
            <a:avLst/>
          </a:prstGeom>
          <a:noFill/>
          <a:ln cap="flat" cmpd="sng" w="38100">
            <a:solidFill>
              <a:srgbClr val="A5A5A5"/>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57" name="Google Shape;57;p66"/>
          <p:cNvSpPr/>
          <p:nvPr/>
        </p:nvSpPr>
        <p:spPr>
          <a:xfrm>
            <a:off x="4604972" y="1550034"/>
            <a:ext cx="1892400" cy="429900"/>
          </a:xfrm>
          <a:prstGeom prst="rect">
            <a:avLst/>
          </a:prstGeom>
          <a:solidFill>
            <a:srgbClr val="A5A5A5"/>
          </a:solidFill>
          <a:ln cap="flat" cmpd="sng" w="9525">
            <a:solidFill>
              <a:srgbClr val="A5A5A5">
                <a:alpha val="0"/>
              </a:srgbClr>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1" i="0" sz="700" u="none" cap="none" strike="noStrike">
              <a:solidFill>
                <a:srgbClr val="FFFFFF"/>
              </a:solidFill>
              <a:latin typeface="Raleway"/>
              <a:ea typeface="Raleway"/>
              <a:cs typeface="Raleway"/>
              <a:sym typeface="Raleway"/>
            </a:endParaRPr>
          </a:p>
        </p:txBody>
      </p:sp>
      <p:sp>
        <p:nvSpPr>
          <p:cNvPr id="58" name="Google Shape;58;p66"/>
          <p:cNvSpPr txBox="1"/>
          <p:nvPr>
            <p:ph idx="8" type="title"/>
          </p:nvPr>
        </p:nvSpPr>
        <p:spPr>
          <a:xfrm>
            <a:off x="6717175" y="2045754"/>
            <a:ext cx="1676100" cy="1179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1pPr>
            <a:lvl2pPr lvl="1"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2pPr>
            <a:lvl3pPr lvl="2"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3pPr>
            <a:lvl4pPr lvl="3"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4pPr>
            <a:lvl5pPr lvl="4"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5pPr>
            <a:lvl6pPr lvl="5"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6pPr>
            <a:lvl7pPr lvl="6"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7pPr>
            <a:lvl8pPr lvl="7"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8pPr>
            <a:lvl9pPr lvl="8" marR="0" rtl="0" algn="l">
              <a:lnSpc>
                <a:spcPct val="100000"/>
              </a:lnSpc>
              <a:spcBef>
                <a:spcPts val="0"/>
              </a:spcBef>
              <a:spcAft>
                <a:spcPts val="0"/>
              </a:spcAft>
              <a:buClr>
                <a:srgbClr val="434343"/>
              </a:buClr>
              <a:buSzPts val="900"/>
              <a:buFont typeface="Open Sans"/>
              <a:buChar char="■"/>
              <a:defRPr b="0" i="0" sz="900" u="none" cap="none" strike="noStrike">
                <a:solidFill>
                  <a:srgbClr val="434343"/>
                </a:solidFill>
                <a:latin typeface="Open Sans"/>
                <a:ea typeface="Open Sans"/>
                <a:cs typeface="Open Sans"/>
                <a:sym typeface="Open Sans"/>
              </a:defRPr>
            </a:lvl9pPr>
          </a:lstStyle>
          <a:p/>
        </p:txBody>
      </p:sp>
      <p:sp>
        <p:nvSpPr>
          <p:cNvPr id="59" name="Google Shape;59;p66"/>
          <p:cNvSpPr txBox="1"/>
          <p:nvPr>
            <p:ph idx="9" type="title"/>
          </p:nvPr>
        </p:nvSpPr>
        <p:spPr>
          <a:xfrm>
            <a:off x="6665275" y="1626232"/>
            <a:ext cx="1841100" cy="342000"/>
          </a:xfrm>
          <a:prstGeom prst="rect">
            <a:avLst/>
          </a:prstGeom>
          <a:solidFill>
            <a:srgbClr val="33383C"/>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2pPr>
            <a:lvl3pPr lvl="2"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3pPr>
            <a:lvl4pPr lvl="3"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4pPr>
            <a:lvl5pPr lvl="4"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5pPr>
            <a:lvl6pPr lvl="5"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6pPr>
            <a:lvl7pPr lvl="6"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7pPr>
            <a:lvl8pPr lvl="7"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8pPr>
            <a:lvl9pPr lvl="8" marR="0" rtl="0" algn="l">
              <a:lnSpc>
                <a:spcPct val="100000"/>
              </a:lnSpc>
              <a:spcBef>
                <a:spcPts val="0"/>
              </a:spcBef>
              <a:spcAft>
                <a:spcPts val="0"/>
              </a:spcAft>
              <a:buClr>
                <a:srgbClr val="FFFFFF"/>
              </a:buClr>
              <a:buSzPts val="1100"/>
              <a:buFont typeface="Open Sans"/>
              <a:buNone/>
              <a:defRPr b="1" i="0" sz="1100" u="none" cap="none" strike="noStrike">
                <a:solidFill>
                  <a:srgbClr val="FFFFFF"/>
                </a:solidFill>
                <a:latin typeface="Open Sans"/>
                <a:ea typeface="Open Sans"/>
                <a:cs typeface="Open Sans"/>
                <a:sym typeface="Open Sans"/>
              </a:defRPr>
            </a:lvl9pPr>
          </a:lstStyle>
          <a:p/>
        </p:txBody>
      </p:sp>
      <p:sp>
        <p:nvSpPr>
          <p:cNvPr id="60" name="Google Shape;60;p66"/>
          <p:cNvSpPr/>
          <p:nvPr/>
        </p:nvSpPr>
        <p:spPr>
          <a:xfrm>
            <a:off x="6614148" y="1550035"/>
            <a:ext cx="1892400" cy="1772400"/>
          </a:xfrm>
          <a:prstGeom prst="rect">
            <a:avLst/>
          </a:prstGeom>
          <a:noFill/>
          <a:ln cap="flat" cmpd="sng" w="38100">
            <a:solidFill>
              <a:srgbClr val="33383C"/>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1" i="0" sz="600" u="none" cap="none" strike="noStrike">
              <a:solidFill>
                <a:srgbClr val="FFFFFF"/>
              </a:solidFill>
              <a:latin typeface="Raleway"/>
              <a:ea typeface="Raleway"/>
              <a:cs typeface="Raleway"/>
              <a:sym typeface="Raleway"/>
            </a:endParaRPr>
          </a:p>
        </p:txBody>
      </p:sp>
      <p:sp>
        <p:nvSpPr>
          <p:cNvPr id="61" name="Google Shape;61;p66"/>
          <p:cNvSpPr/>
          <p:nvPr/>
        </p:nvSpPr>
        <p:spPr>
          <a:xfrm rot="5400000">
            <a:off x="1489350" y="3332200"/>
            <a:ext cx="186300" cy="280200"/>
          </a:xfrm>
          <a:prstGeom prst="chevron">
            <a:avLst>
              <a:gd fmla="val 31257" name="adj"/>
            </a:avLst>
          </a:prstGeom>
          <a:solidFill>
            <a:srgbClr val="ED174C"/>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62" name="Google Shape;62;p66"/>
          <p:cNvSpPr txBox="1"/>
          <p:nvPr>
            <p:ph idx="13" type="title"/>
          </p:nvPr>
        </p:nvSpPr>
        <p:spPr>
          <a:xfrm>
            <a:off x="2600400" y="3655500"/>
            <a:ext cx="1892400" cy="1048200"/>
          </a:xfrm>
          <a:prstGeom prst="rect">
            <a:avLst/>
          </a:prstGeom>
          <a:noFill/>
          <a:ln cap="flat" cmpd="sng" w="9525">
            <a:solidFill>
              <a:srgbClr val="7F7F7F"/>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9pPr>
          </a:lstStyle>
          <a:p/>
        </p:txBody>
      </p:sp>
      <p:sp>
        <p:nvSpPr>
          <p:cNvPr id="63" name="Google Shape;63;p66"/>
          <p:cNvSpPr/>
          <p:nvPr/>
        </p:nvSpPr>
        <p:spPr>
          <a:xfrm rot="5400000">
            <a:off x="3503075" y="3332200"/>
            <a:ext cx="186300" cy="280200"/>
          </a:xfrm>
          <a:prstGeom prst="chevron">
            <a:avLst>
              <a:gd fmla="val 31257" name="adj"/>
            </a:avLst>
          </a:prstGeom>
          <a:solidFill>
            <a:srgbClr val="7F7F7F"/>
          </a:solidFill>
          <a:ln cap="flat" cmpd="sng" w="9525">
            <a:solidFill>
              <a:srgbClr val="7F7F7F"/>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64" name="Google Shape;64;p66"/>
          <p:cNvSpPr txBox="1"/>
          <p:nvPr>
            <p:ph idx="14" type="title"/>
          </p:nvPr>
        </p:nvSpPr>
        <p:spPr>
          <a:xfrm>
            <a:off x="4614125" y="3655500"/>
            <a:ext cx="1892400" cy="1048200"/>
          </a:xfrm>
          <a:prstGeom prst="rect">
            <a:avLst/>
          </a:prstGeom>
          <a:noFill/>
          <a:ln cap="flat" cmpd="sng" w="9525">
            <a:solidFill>
              <a:srgbClr val="888888"/>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9pPr>
          </a:lstStyle>
          <a:p/>
        </p:txBody>
      </p:sp>
      <p:sp>
        <p:nvSpPr>
          <p:cNvPr id="65" name="Google Shape;65;p66"/>
          <p:cNvSpPr/>
          <p:nvPr/>
        </p:nvSpPr>
        <p:spPr>
          <a:xfrm rot="5400000">
            <a:off x="5516800" y="3332200"/>
            <a:ext cx="186300" cy="280200"/>
          </a:xfrm>
          <a:prstGeom prst="chevron">
            <a:avLst>
              <a:gd fmla="val 31257" name="adj"/>
            </a:avLst>
          </a:prstGeom>
          <a:solidFill>
            <a:srgbClr val="A5A5A5"/>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66" name="Google Shape;66;p66"/>
          <p:cNvSpPr txBox="1"/>
          <p:nvPr>
            <p:ph idx="15" type="title"/>
          </p:nvPr>
        </p:nvSpPr>
        <p:spPr>
          <a:xfrm>
            <a:off x="6627850" y="3655500"/>
            <a:ext cx="1892400" cy="1048200"/>
          </a:xfrm>
          <a:prstGeom prst="rect">
            <a:avLst/>
          </a:prstGeom>
          <a:noFill/>
          <a:ln cap="flat" cmpd="sng" w="9525">
            <a:solidFill>
              <a:srgbClr val="33383C"/>
            </a:solidFill>
            <a:prstDash val="dash"/>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1pPr>
            <a:lvl2pPr lvl="1"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2pPr>
            <a:lvl3pPr lvl="2"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3pPr>
            <a:lvl4pPr lvl="3"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4pPr>
            <a:lvl5pPr lvl="4"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5pPr>
            <a:lvl6pPr lvl="5"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6pPr>
            <a:lvl7pPr lvl="6"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7pPr>
            <a:lvl8pPr lvl="7"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8pPr>
            <a:lvl9pPr lvl="8" marR="0" rtl="0" algn="ctr">
              <a:lnSpc>
                <a:spcPct val="100000"/>
              </a:lnSpc>
              <a:spcBef>
                <a:spcPts val="0"/>
              </a:spcBef>
              <a:spcAft>
                <a:spcPts val="0"/>
              </a:spcAft>
              <a:buClr>
                <a:srgbClr val="434343"/>
              </a:buClr>
              <a:buSzPts val="800"/>
              <a:buFont typeface="Open Sans"/>
              <a:buNone/>
              <a:defRPr b="0" i="0" sz="800" u="none" cap="none" strike="noStrike">
                <a:solidFill>
                  <a:srgbClr val="434343"/>
                </a:solidFill>
                <a:latin typeface="Open Sans"/>
                <a:ea typeface="Open Sans"/>
                <a:cs typeface="Open Sans"/>
                <a:sym typeface="Open Sans"/>
              </a:defRPr>
            </a:lvl9pPr>
          </a:lstStyle>
          <a:p/>
        </p:txBody>
      </p:sp>
      <p:sp>
        <p:nvSpPr>
          <p:cNvPr id="67" name="Google Shape;67;p66"/>
          <p:cNvSpPr/>
          <p:nvPr/>
        </p:nvSpPr>
        <p:spPr>
          <a:xfrm rot="5400000">
            <a:off x="7530525" y="3332200"/>
            <a:ext cx="186300" cy="280200"/>
          </a:xfrm>
          <a:prstGeom prst="chevron">
            <a:avLst>
              <a:gd fmla="val 31257" name="adj"/>
            </a:avLst>
          </a:prstGeom>
          <a:solidFill>
            <a:srgbClr val="33383C"/>
          </a:solidFill>
          <a:ln cap="flat" cmpd="sng" w="9525">
            <a:solidFill>
              <a:srgbClr val="33383C"/>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1100" u="none" cap="none" strike="noStrike">
              <a:solidFill>
                <a:srgbClr val="434343"/>
              </a:solidFill>
              <a:latin typeface="Open Sans"/>
              <a:ea typeface="Open Sans"/>
              <a:cs typeface="Open Sans"/>
              <a:sym typeface="Open Sans"/>
            </a:endParaRPr>
          </a:p>
        </p:txBody>
      </p:sp>
      <p:sp>
        <p:nvSpPr>
          <p:cNvPr id="68" name="Google Shape;68;p66"/>
          <p:cNvSpPr txBox="1"/>
          <p:nvPr>
            <p:ph idx="16" type="title"/>
          </p:nvPr>
        </p:nvSpPr>
        <p:spPr>
          <a:xfrm>
            <a:off x="720000" y="168775"/>
            <a:ext cx="4263600" cy="1048200"/>
          </a:xfrm>
          <a:prstGeom prst="rect">
            <a:avLst/>
          </a:prstGeom>
          <a:noFill/>
          <a:ln>
            <a:noFill/>
          </a:ln>
        </p:spPr>
        <p:txBody>
          <a:bodyPr anchorCtr="0" anchor="b" bIns="41125" lIns="82275" spcFirstLastPara="1" rIns="82275" wrap="square" tIns="41125">
            <a:noAutofit/>
          </a:bodyPr>
          <a:lstStyle>
            <a:lvl1pPr lvl="0" marR="0" rtl="0" algn="l">
              <a:lnSpc>
                <a:spcPct val="9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434343"/>
              </a:buClr>
              <a:buSzPts val="2600"/>
              <a:buFont typeface="Open Sans Light"/>
              <a:buNone/>
              <a:defRPr b="0" i="0" sz="2600" u="none" cap="none" strike="noStrike">
                <a:solidFill>
                  <a:srgbClr val="434343"/>
                </a:solidFill>
                <a:latin typeface="Open Sans Light"/>
                <a:ea typeface="Open Sans Light"/>
                <a:cs typeface="Open Sans Light"/>
                <a:sym typeface="Open Sans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ice">
  <p:cSld name="CUSTOM_2">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67"/>
          <p:cNvSpPr txBox="1"/>
          <p:nvPr>
            <p:ph type="title"/>
          </p:nvPr>
        </p:nvSpPr>
        <p:spPr>
          <a:xfrm>
            <a:off x="679925" y="227025"/>
            <a:ext cx="5232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33383C"/>
              </a:buClr>
              <a:buSzPts val="2700"/>
              <a:buFont typeface="Rajdhani"/>
              <a:buNone/>
              <a:defRPr b="1" i="0" sz="3000" u="none" cap="none" strike="noStrike">
                <a:solidFill>
                  <a:srgbClr val="33383C"/>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71" name="Google Shape;71;p67"/>
          <p:cNvSpPr txBox="1"/>
          <p:nvPr>
            <p:ph idx="1" type="body"/>
          </p:nvPr>
        </p:nvSpPr>
        <p:spPr>
          <a:xfrm>
            <a:off x="719999" y="1405200"/>
            <a:ext cx="5510700" cy="32610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23850" lvl="1" marL="9144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2pPr>
            <a:lvl3pPr indent="-323850" lvl="2" marL="13716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3pPr>
            <a:lvl4pPr indent="-323850" lvl="3" marL="18288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4pPr>
            <a:lvl5pPr indent="-323850" lvl="4" marL="22860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5pPr>
            <a:lvl6pPr indent="-323850" lvl="5" marL="2743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6pPr>
            <a:lvl7pPr indent="-323850" lvl="6" marL="32004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7pPr>
            <a:lvl8pPr indent="-323850" lvl="7" marL="36576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8pPr>
            <a:lvl9pPr indent="-323850" lvl="8" marL="41148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ice 1">
  <p:cSld name="CUSTOM_2_1">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68"/>
          <p:cNvSpPr txBox="1"/>
          <p:nvPr>
            <p:ph type="title"/>
          </p:nvPr>
        </p:nvSpPr>
        <p:spPr>
          <a:xfrm>
            <a:off x="720000" y="227025"/>
            <a:ext cx="4542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33383C"/>
              </a:buClr>
              <a:buSzPts val="2700"/>
              <a:buFont typeface="Rajdhani"/>
              <a:buNone/>
              <a:defRPr b="1" i="0" sz="3000" u="none" cap="none" strike="noStrike">
                <a:solidFill>
                  <a:srgbClr val="33383C"/>
                </a:solidFill>
                <a:latin typeface="Rajdhani"/>
                <a:ea typeface="Rajdhani"/>
                <a:cs typeface="Rajdhani"/>
                <a:sym typeface="Rajdhani"/>
              </a:defRPr>
            </a:lvl1pPr>
            <a:lvl2pPr lvl="1"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2pPr>
            <a:lvl3pPr lvl="2"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3pPr>
            <a:lvl4pPr lvl="3"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4pPr>
            <a:lvl5pPr lvl="4"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5pPr>
            <a:lvl6pPr lvl="5"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6pPr>
            <a:lvl7pPr lvl="6"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7pPr>
            <a:lvl8pPr lvl="7"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8pPr>
            <a:lvl9pPr lvl="8" marR="0" rtl="0" algn="l">
              <a:lnSpc>
                <a:spcPct val="100000"/>
              </a:lnSpc>
              <a:spcBef>
                <a:spcPts val="0"/>
              </a:spcBef>
              <a:spcAft>
                <a:spcPts val="0"/>
              </a:spcAft>
              <a:buClr>
                <a:srgbClr val="CB1E40"/>
              </a:buClr>
              <a:buSzPts val="2700"/>
              <a:buFont typeface="Rajdhani"/>
              <a:buNone/>
              <a:defRPr b="1" i="0" sz="3000" u="none" cap="none" strike="noStrike">
                <a:solidFill>
                  <a:srgbClr val="CB1E40"/>
                </a:solidFill>
                <a:latin typeface="Rajdhani"/>
                <a:ea typeface="Rajdhani"/>
                <a:cs typeface="Rajdhani"/>
                <a:sym typeface="Rajdhani"/>
              </a:defRPr>
            </a:lvl9pPr>
          </a:lstStyle>
          <a:p/>
        </p:txBody>
      </p:sp>
      <p:sp>
        <p:nvSpPr>
          <p:cNvPr id="74" name="Google Shape;74;p68"/>
          <p:cNvSpPr txBox="1"/>
          <p:nvPr>
            <p:ph idx="1" type="body"/>
          </p:nvPr>
        </p:nvSpPr>
        <p:spPr>
          <a:xfrm>
            <a:off x="719999" y="1405200"/>
            <a:ext cx="5510700" cy="3261000"/>
          </a:xfrm>
          <a:prstGeom prst="rect">
            <a:avLst/>
          </a:prstGeom>
          <a:noFill/>
          <a:ln>
            <a:noFill/>
          </a:ln>
        </p:spPr>
        <p:txBody>
          <a:bodyPr anchorCtr="0" anchor="t" bIns="45725" lIns="45725" spcFirstLastPara="1" rIns="45725" wrap="square" tIns="45725">
            <a:noAutofit/>
          </a:bodyPr>
          <a:lstStyle>
            <a:lvl1pPr indent="-323850" lvl="0" marL="457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1pPr>
            <a:lvl2pPr indent="-323850" lvl="1" marL="9144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2pPr>
            <a:lvl3pPr indent="-323850" lvl="2" marL="13716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3pPr>
            <a:lvl4pPr indent="-323850" lvl="3" marL="18288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4pPr>
            <a:lvl5pPr indent="-323850" lvl="4" marL="22860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5pPr>
            <a:lvl6pPr indent="-323850" lvl="5" marL="27432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6pPr>
            <a:lvl7pPr indent="-323850" lvl="6" marL="32004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7pPr>
            <a:lvl8pPr indent="-323850" lvl="7" marL="36576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8pPr>
            <a:lvl9pPr indent="-323850" lvl="8" marL="4114800" marR="0" rtl="0" algn="l">
              <a:lnSpc>
                <a:spcPct val="115000"/>
              </a:lnSpc>
              <a:spcBef>
                <a:spcPts val="0"/>
              </a:spcBef>
              <a:spcAft>
                <a:spcPts val="0"/>
              </a:spcAft>
              <a:buClr>
                <a:srgbClr val="434343"/>
              </a:buClr>
              <a:buSzPts val="1500"/>
              <a:buFont typeface="Open Sans"/>
              <a:buChar char="■"/>
              <a:defRPr b="0" i="0" sz="1500" u="none" cap="none" strike="noStrike">
                <a:solidFill>
                  <a:srgbClr val="434343"/>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5" Type="http://schemas.openxmlformats.org/officeDocument/2006/relationships/theme" Target="../theme/theme2.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orient="horz" pos="741">
          <p15:clr>
            <a:srgbClr val="EA4335"/>
          </p15:clr>
        </p15:guide>
        <p15:guide id="3" orient="horz" pos="3064">
          <p15:clr>
            <a:srgbClr val="EA4335"/>
          </p15:clr>
        </p15:guide>
        <p15:guide id="4" pos="530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5" name="Shape 585"/>
        <p:cNvGrpSpPr/>
        <p:nvPr/>
      </p:nvGrpSpPr>
      <p:grpSpPr>
        <a:xfrm>
          <a:off x="0" y="0"/>
          <a:ext cx="0" cy="0"/>
          <a:chOff x="0" y="0"/>
          <a:chExt cx="0" cy="0"/>
        </a:xfrm>
      </p:grpSpPr>
      <p:sp>
        <p:nvSpPr>
          <p:cNvPr id="586" name="Google Shape;586;g79fc991075_2_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79fc991075_2_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AR" sz="900">
                <a:solidFill>
                  <a:srgbClr val="FFFFFF"/>
                </a:solidFill>
                <a:latin typeface="Open Sans"/>
                <a:ea typeface="Open Sans"/>
                <a:cs typeface="Open Sans"/>
                <a:sym typeface="Open Sans"/>
              </a:rPr>
              <a:t>Registros, caché y memorias RAM</a:t>
            </a:r>
            <a:endParaRPr sz="900">
              <a:solidFill>
                <a:srgbClr val="FFFFFF"/>
              </a:solidFill>
              <a:latin typeface="Open Sans"/>
              <a:ea typeface="Open Sans"/>
              <a:cs typeface="Open Sans"/>
              <a:sym typeface="Open Sans"/>
            </a:endParaRPr>
          </a:p>
        </p:txBody>
      </p:sp>
      <p:pic>
        <p:nvPicPr>
          <p:cNvPr id="588" name="Google Shape;588;g79fc991075_2_0"/>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
          <p:cNvSpPr txBox="1"/>
          <p:nvPr>
            <p:ph type="title"/>
          </p:nvPr>
        </p:nvSpPr>
        <p:spPr>
          <a:xfrm>
            <a:off x="4630325" y="560375"/>
            <a:ext cx="4507200" cy="22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s-AR"/>
              <a:t>Registros, </a:t>
            </a:r>
            <a:endParaRPr/>
          </a:p>
          <a:p>
            <a:pPr indent="0" lvl="0" marL="0" rtl="0" algn="l">
              <a:lnSpc>
                <a:spcPct val="100000"/>
              </a:lnSpc>
              <a:spcBef>
                <a:spcPts val="0"/>
              </a:spcBef>
              <a:spcAft>
                <a:spcPts val="0"/>
              </a:spcAft>
              <a:buSzPts val="5000"/>
              <a:buNone/>
            </a:pPr>
            <a:r>
              <a:rPr lang="es-AR"/>
              <a:t>c</a:t>
            </a:r>
            <a:r>
              <a:rPr lang="es-AR"/>
              <a:t>aché</a:t>
            </a:r>
            <a:r>
              <a:rPr lang="es-AR"/>
              <a:t> y memorias RAM</a:t>
            </a:r>
            <a:endParaRPr/>
          </a:p>
        </p:txBody>
      </p:sp>
      <p:pic>
        <p:nvPicPr>
          <p:cNvPr id="630" name="Google Shape;630;p2"/>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79fc991075_0_52"/>
          <p:cNvSpPr txBox="1"/>
          <p:nvPr>
            <p:ph type="title"/>
          </p:nvPr>
        </p:nvSpPr>
        <p:spPr>
          <a:xfrm>
            <a:off x="692700" y="7498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AR" sz="3000">
                <a:solidFill>
                  <a:srgbClr val="EC183F"/>
                </a:solidFill>
                <a:latin typeface="Rajdhani"/>
                <a:ea typeface="Rajdhani"/>
                <a:cs typeface="Rajdhani"/>
                <a:sym typeface="Rajdhani"/>
              </a:rPr>
              <a:t>DDR RAM</a:t>
            </a:r>
            <a:endParaRPr b="1" sz="3000">
              <a:solidFill>
                <a:srgbClr val="EC183F"/>
              </a:solidFill>
              <a:latin typeface="Rajdhani"/>
              <a:ea typeface="Rajdhani"/>
              <a:cs typeface="Rajdhani"/>
              <a:sym typeface="Rajdhani"/>
            </a:endParaRPr>
          </a:p>
          <a:p>
            <a:pPr indent="0" lvl="0" marL="0" rtl="0" algn="l">
              <a:spcBef>
                <a:spcPts val="0"/>
              </a:spcBef>
              <a:spcAft>
                <a:spcPts val="0"/>
              </a:spcAft>
              <a:buNone/>
            </a:pPr>
            <a:r>
              <a:t/>
            </a:r>
            <a:endParaRPr/>
          </a:p>
        </p:txBody>
      </p:sp>
      <p:sp>
        <p:nvSpPr>
          <p:cNvPr id="701" name="Google Shape;701;g79fc991075_0_52"/>
          <p:cNvSpPr txBox="1"/>
          <p:nvPr>
            <p:ph idx="1" type="body"/>
          </p:nvPr>
        </p:nvSpPr>
        <p:spPr>
          <a:xfrm>
            <a:off x="720000" y="1207350"/>
            <a:ext cx="7550100" cy="11613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SzPts val="1700"/>
              <a:buNone/>
            </a:pPr>
            <a:r>
              <a:rPr lang="es-AR" sz="1600">
                <a:latin typeface="Open Sans"/>
                <a:ea typeface="Open Sans"/>
                <a:cs typeface="Open Sans"/>
                <a:sym typeface="Open Sans"/>
              </a:rPr>
              <a:t>Lanzada en el año 2000, aunque no empezó a usarse hasta casi 2002. Operaba a 2.5V y 2.6V y su densidad máxima era de 128 Mb (por lo que no había módulos con más de 1 GB) con una velocidad de 266 MT/s (millones de trasnferencia por segundo) (100-200 MHz).</a:t>
            </a:r>
            <a:endParaRPr sz="1600">
              <a:latin typeface="Open Sans"/>
              <a:ea typeface="Open Sans"/>
              <a:cs typeface="Open Sans"/>
              <a:sym typeface="Open Sans"/>
            </a:endParaRPr>
          </a:p>
        </p:txBody>
      </p:sp>
      <p:pic>
        <p:nvPicPr>
          <p:cNvPr id="702" name="Google Shape;702;g79fc991075_0_52"/>
          <p:cNvPicPr preferRelativeResize="0"/>
          <p:nvPr/>
        </p:nvPicPr>
        <p:blipFill>
          <a:blip r:embed="rId3">
            <a:alphaModFix/>
          </a:blip>
          <a:stretch>
            <a:fillRect/>
          </a:stretch>
        </p:blipFill>
        <p:spPr>
          <a:xfrm>
            <a:off x="1588788" y="2465850"/>
            <a:ext cx="5667375" cy="14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g79fc991075_0_60"/>
          <p:cNvSpPr txBox="1"/>
          <p:nvPr>
            <p:ph type="title"/>
          </p:nvPr>
        </p:nvSpPr>
        <p:spPr>
          <a:xfrm>
            <a:off x="768900" y="5974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AR" sz="3000">
                <a:solidFill>
                  <a:srgbClr val="EC183F"/>
                </a:solidFill>
                <a:latin typeface="Rajdhani"/>
                <a:ea typeface="Rajdhani"/>
                <a:cs typeface="Rajdhani"/>
                <a:sym typeface="Rajdhani"/>
              </a:rPr>
              <a:t>DDR2 RAM</a:t>
            </a:r>
            <a:endParaRPr/>
          </a:p>
        </p:txBody>
      </p:sp>
      <p:sp>
        <p:nvSpPr>
          <p:cNvPr id="709" name="Google Shape;709;g79fc991075_0_60"/>
          <p:cNvSpPr txBox="1"/>
          <p:nvPr>
            <p:ph idx="1" type="body"/>
          </p:nvPr>
        </p:nvSpPr>
        <p:spPr>
          <a:xfrm>
            <a:off x="720000" y="1207350"/>
            <a:ext cx="7679100" cy="8229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SzPts val="1700"/>
              <a:buNone/>
            </a:pPr>
            <a:r>
              <a:rPr lang="es-AR" sz="1600">
                <a:latin typeface="Open Sans"/>
                <a:ea typeface="Open Sans"/>
                <a:cs typeface="Open Sans"/>
                <a:sym typeface="Open Sans"/>
              </a:rPr>
              <a:t>lanzada hacia 2004, funcionaba a un voltaje de 1.8 voltios, un 28% menos que DDR. Se dobló su densidad máxima hasta los 256 Mb (2 GB por módulo). Lógicamente la velocidad máxima también se multiplicó, llegando a 533 MHz.</a:t>
            </a:r>
            <a:endParaRPr sz="1600">
              <a:latin typeface="Open Sans"/>
              <a:ea typeface="Open Sans"/>
              <a:cs typeface="Open Sans"/>
              <a:sym typeface="Open Sans"/>
            </a:endParaRPr>
          </a:p>
        </p:txBody>
      </p:sp>
      <p:pic>
        <p:nvPicPr>
          <p:cNvPr id="710" name="Google Shape;710;g79fc991075_0_60"/>
          <p:cNvPicPr preferRelativeResize="0"/>
          <p:nvPr/>
        </p:nvPicPr>
        <p:blipFill>
          <a:blip r:embed="rId3">
            <a:alphaModFix/>
          </a:blip>
          <a:stretch>
            <a:fillRect/>
          </a:stretch>
        </p:blipFill>
        <p:spPr>
          <a:xfrm>
            <a:off x="1761913" y="2597275"/>
            <a:ext cx="5686425" cy="137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79fc991075_0_68"/>
          <p:cNvSpPr txBox="1"/>
          <p:nvPr>
            <p:ph type="title"/>
          </p:nvPr>
        </p:nvSpPr>
        <p:spPr>
          <a:xfrm>
            <a:off x="616500" y="5974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AR" sz="3000">
                <a:solidFill>
                  <a:srgbClr val="EC183F"/>
                </a:solidFill>
                <a:latin typeface="Rajdhani"/>
                <a:ea typeface="Rajdhani"/>
                <a:cs typeface="Rajdhani"/>
                <a:sym typeface="Rajdhani"/>
              </a:rPr>
              <a:t>DDR3 RAM</a:t>
            </a:r>
            <a:endParaRPr b="1" sz="3000">
              <a:solidFill>
                <a:srgbClr val="EC183F"/>
              </a:solidFill>
              <a:latin typeface="Rajdhani"/>
              <a:ea typeface="Rajdhani"/>
              <a:cs typeface="Rajdhani"/>
              <a:sym typeface="Rajdhani"/>
            </a:endParaRPr>
          </a:p>
          <a:p>
            <a:pPr indent="0" lvl="0" marL="0" rtl="0" algn="l">
              <a:spcBef>
                <a:spcPts val="0"/>
              </a:spcBef>
              <a:spcAft>
                <a:spcPts val="0"/>
              </a:spcAft>
              <a:buNone/>
            </a:pPr>
            <a:r>
              <a:t/>
            </a:r>
            <a:endParaRPr/>
          </a:p>
        </p:txBody>
      </p:sp>
      <p:sp>
        <p:nvSpPr>
          <p:cNvPr id="717" name="Google Shape;717;g79fc991075_0_68"/>
          <p:cNvSpPr txBox="1"/>
          <p:nvPr>
            <p:ph idx="1" type="body"/>
          </p:nvPr>
        </p:nvSpPr>
        <p:spPr>
          <a:xfrm>
            <a:off x="656250" y="1191100"/>
            <a:ext cx="7679100" cy="14097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SzPts val="1700"/>
              <a:buNone/>
            </a:pPr>
            <a:r>
              <a:rPr lang="es-AR" sz="1600">
                <a:latin typeface="Open Sans"/>
                <a:ea typeface="Open Sans"/>
                <a:cs typeface="Open Sans"/>
                <a:sym typeface="Open Sans"/>
              </a:rPr>
              <a:t>El lanzamiento de esta memoria se produjo en 2007 y supuso toda una revolución porque aquí se implementaron los perfiles XMP. Para empezar los módulos de memoria operaban a 1.5V y 1.65V, con velocidades base de 1066 MHz pero que llegaron mucho más allá, y la densidad llegó hasta a 8 GB por módulo.</a:t>
            </a:r>
            <a:endParaRPr sz="1600">
              <a:latin typeface="Open Sans"/>
              <a:ea typeface="Open Sans"/>
              <a:cs typeface="Open Sans"/>
              <a:sym typeface="Open Sans"/>
            </a:endParaRPr>
          </a:p>
        </p:txBody>
      </p:sp>
      <p:pic>
        <p:nvPicPr>
          <p:cNvPr id="718" name="Google Shape;718;g79fc991075_0_68"/>
          <p:cNvPicPr preferRelativeResize="0"/>
          <p:nvPr/>
        </p:nvPicPr>
        <p:blipFill>
          <a:blip r:embed="rId3">
            <a:alphaModFix/>
          </a:blip>
          <a:stretch>
            <a:fillRect/>
          </a:stretch>
        </p:blipFill>
        <p:spPr>
          <a:xfrm>
            <a:off x="1762263" y="2812600"/>
            <a:ext cx="5743575"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g79fc991075_0_76"/>
          <p:cNvSpPr txBox="1"/>
          <p:nvPr>
            <p:ph type="title"/>
          </p:nvPr>
        </p:nvSpPr>
        <p:spPr>
          <a:xfrm>
            <a:off x="692700" y="5212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AR" sz="3000">
                <a:solidFill>
                  <a:srgbClr val="EC183F"/>
                </a:solidFill>
                <a:latin typeface="Rajdhani"/>
                <a:ea typeface="Rajdhani"/>
                <a:cs typeface="Rajdhani"/>
                <a:sym typeface="Rajdhani"/>
              </a:rPr>
              <a:t>DDR4 RAM</a:t>
            </a:r>
            <a:endParaRPr/>
          </a:p>
        </p:txBody>
      </p:sp>
      <p:sp>
        <p:nvSpPr>
          <p:cNvPr id="725" name="Google Shape;725;g79fc991075_0_76"/>
          <p:cNvSpPr txBox="1"/>
          <p:nvPr>
            <p:ph idx="1" type="body"/>
          </p:nvPr>
        </p:nvSpPr>
        <p:spPr>
          <a:xfrm>
            <a:off x="720000" y="1176350"/>
            <a:ext cx="7679100" cy="11367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SzPts val="1700"/>
              <a:buNone/>
            </a:pPr>
            <a:r>
              <a:rPr lang="es-AR" sz="1600">
                <a:latin typeface="Open Sans"/>
                <a:ea typeface="Open Sans"/>
                <a:cs typeface="Open Sans"/>
                <a:sym typeface="Open Sans"/>
              </a:rPr>
              <a:t>Lanzada en 2014. Se reduce el voltaje hasta 1.05 y 1.2V, aunque muchos módulos operan a 1.35V. La velocidad se ha visto notablemente incrementada, pero su base comenzó en los 2133 MHz. Actualmente ya hay módulos de 32 GB, aunque esto se va ampliando poco a poco.</a:t>
            </a:r>
            <a:endParaRPr sz="1600">
              <a:latin typeface="Open Sans"/>
              <a:ea typeface="Open Sans"/>
              <a:cs typeface="Open Sans"/>
              <a:sym typeface="Open Sans"/>
            </a:endParaRPr>
          </a:p>
        </p:txBody>
      </p:sp>
      <p:pic>
        <p:nvPicPr>
          <p:cNvPr id="726" name="Google Shape;726;g79fc991075_0_76"/>
          <p:cNvPicPr preferRelativeResize="0"/>
          <p:nvPr/>
        </p:nvPicPr>
        <p:blipFill>
          <a:blip r:embed="rId3">
            <a:alphaModFix/>
          </a:blip>
          <a:stretch>
            <a:fillRect/>
          </a:stretch>
        </p:blipFill>
        <p:spPr>
          <a:xfrm>
            <a:off x="1917688" y="2601725"/>
            <a:ext cx="5743575"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79fc991075_0_84"/>
          <p:cNvSpPr txBox="1"/>
          <p:nvPr>
            <p:ph type="title"/>
          </p:nvPr>
        </p:nvSpPr>
        <p:spPr>
          <a:xfrm>
            <a:off x="768900" y="5974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AR" sz="3000">
                <a:solidFill>
                  <a:srgbClr val="EC183F"/>
                </a:solidFill>
                <a:latin typeface="Rajdhani"/>
                <a:ea typeface="Rajdhani"/>
                <a:cs typeface="Rajdhani"/>
                <a:sym typeface="Rajdhani"/>
              </a:rPr>
              <a:t>DDR5 RAM</a:t>
            </a:r>
            <a:endParaRPr/>
          </a:p>
        </p:txBody>
      </p:sp>
      <p:sp>
        <p:nvSpPr>
          <p:cNvPr id="733" name="Google Shape;733;g79fc991075_0_84"/>
          <p:cNvSpPr txBox="1"/>
          <p:nvPr>
            <p:ph idx="1" type="body"/>
          </p:nvPr>
        </p:nvSpPr>
        <p:spPr>
          <a:xfrm>
            <a:off x="872400" y="1176350"/>
            <a:ext cx="7438500" cy="14361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SzPts val="1700"/>
              <a:buNone/>
            </a:pPr>
            <a:r>
              <a:rPr lang="es-AR" sz="1600">
                <a:latin typeface="Open Sans"/>
                <a:ea typeface="Open Sans"/>
                <a:cs typeface="Open Sans"/>
                <a:sym typeface="Open Sans"/>
              </a:rPr>
              <a:t>Lanzada a mediados del 2020 llega a anchos de banda de hasta 6.4 Gbps en sus modelos iniciales, es la primera memoria DDR de doble canal en un solo chip. Su frecuencia base es de 4800 MHz y, además, su consumo baja por la clásica reducción de voltaje, esta vez a 1.1 V. Su capacidad de almacenamiento máxima en un módulo de memoria es de 128 GB.</a:t>
            </a:r>
            <a:endParaRPr sz="1600">
              <a:latin typeface="Open Sans"/>
              <a:ea typeface="Open Sans"/>
              <a:cs typeface="Open Sans"/>
              <a:sym typeface="Open Sans"/>
            </a:endParaRPr>
          </a:p>
        </p:txBody>
      </p:sp>
      <p:pic>
        <p:nvPicPr>
          <p:cNvPr id="734" name="Google Shape;734;g79fc991075_0_84"/>
          <p:cNvPicPr preferRelativeResize="0"/>
          <p:nvPr/>
        </p:nvPicPr>
        <p:blipFill>
          <a:blip r:embed="rId3">
            <a:alphaModFix/>
          </a:blip>
          <a:stretch>
            <a:fillRect/>
          </a:stretch>
        </p:blipFill>
        <p:spPr>
          <a:xfrm>
            <a:off x="2170275" y="3003525"/>
            <a:ext cx="4805199" cy="143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79fc991075_0_92"/>
          <p:cNvSpPr txBox="1"/>
          <p:nvPr>
            <p:ph type="title"/>
          </p:nvPr>
        </p:nvSpPr>
        <p:spPr>
          <a:xfrm>
            <a:off x="720000" y="922675"/>
            <a:ext cx="7679100" cy="3211200"/>
          </a:xfrm>
          <a:prstGeom prst="rect">
            <a:avLst/>
          </a:prstGeom>
          <a:noFill/>
          <a:ln>
            <a:noFill/>
          </a:ln>
        </p:spPr>
        <p:txBody>
          <a:bodyPr anchorCtr="0" anchor="ctr" bIns="41125" lIns="82275" spcFirstLastPara="1" rIns="82275" wrap="square" tIns="41125">
            <a:noAutofit/>
          </a:bodyPr>
          <a:lstStyle/>
          <a:p>
            <a:pPr indent="0" lvl="0" marL="0" rtl="0" algn="ctr">
              <a:lnSpc>
                <a:spcPct val="90000"/>
              </a:lnSpc>
              <a:spcBef>
                <a:spcPts val="0"/>
              </a:spcBef>
              <a:spcAft>
                <a:spcPts val="0"/>
              </a:spcAft>
              <a:buClr>
                <a:schemeClr val="dk1"/>
              </a:buClr>
              <a:buSzPts val="4800"/>
              <a:buFont typeface="Arial"/>
              <a:buNone/>
            </a:pPr>
            <a:r>
              <a:rPr b="1" lang="es-AR" sz="4800">
                <a:solidFill>
                  <a:srgbClr val="EC183F"/>
                </a:solidFill>
                <a:latin typeface="Rajdhani"/>
                <a:ea typeface="Rajdhani"/>
                <a:cs typeface="Rajdhani"/>
                <a:sym typeface="Rajdhani"/>
              </a:rPr>
              <a:t>“La memoria guardará lo que valga la pena. </a:t>
            </a:r>
            <a:r>
              <a:rPr b="1" lang="es-AR" sz="4800">
                <a:solidFill>
                  <a:schemeClr val="dk1"/>
                </a:solidFill>
                <a:latin typeface="Rajdhani"/>
                <a:ea typeface="Rajdhani"/>
                <a:cs typeface="Rajdhani"/>
                <a:sym typeface="Rajdhani"/>
              </a:rPr>
              <a:t>La memoria sabe de mí más que yo</a:t>
            </a:r>
            <a:r>
              <a:rPr b="1" lang="es-AR" sz="4800">
                <a:solidFill>
                  <a:srgbClr val="EC183F"/>
                </a:solidFill>
                <a:latin typeface="Rajdhani"/>
                <a:ea typeface="Rajdhani"/>
                <a:cs typeface="Rajdhani"/>
                <a:sym typeface="Rajdhani"/>
              </a:rPr>
              <a:t>; y ella no pierde lo que merece ser salvado.”</a:t>
            </a:r>
            <a:endParaRPr b="1" sz="4800">
              <a:solidFill>
                <a:srgbClr val="EC183F"/>
              </a:solidFill>
              <a:latin typeface="Rajdhani"/>
              <a:ea typeface="Rajdhani"/>
              <a:cs typeface="Rajdhani"/>
              <a:sym typeface="Rajdhani"/>
            </a:endParaRPr>
          </a:p>
          <a:p>
            <a:pPr indent="0" lvl="0" marL="0" rtl="0" algn="ctr">
              <a:lnSpc>
                <a:spcPct val="90000"/>
              </a:lnSpc>
              <a:spcBef>
                <a:spcPts val="0"/>
              </a:spcBef>
              <a:spcAft>
                <a:spcPts val="0"/>
              </a:spcAft>
              <a:buSzPts val="4800"/>
              <a:buNone/>
            </a:pPr>
            <a:r>
              <a:t/>
            </a:r>
            <a:endParaRPr/>
          </a:p>
        </p:txBody>
      </p:sp>
      <p:sp>
        <p:nvSpPr>
          <p:cNvPr id="741" name="Google Shape;741;g79fc991075_0_92"/>
          <p:cNvSpPr txBox="1"/>
          <p:nvPr>
            <p:ph type="title"/>
          </p:nvPr>
        </p:nvSpPr>
        <p:spPr>
          <a:xfrm>
            <a:off x="720000" y="4130875"/>
            <a:ext cx="7679100" cy="718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2300"/>
              <a:buNone/>
            </a:pPr>
            <a:r>
              <a:rPr lang="es-AR"/>
              <a:t>Eduardo Galeano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745" name="Shape 74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634" name="Shape 634"/>
        <p:cNvGrpSpPr/>
        <p:nvPr/>
      </p:nvGrpSpPr>
      <p:grpSpPr>
        <a:xfrm>
          <a:off x="0" y="0"/>
          <a:ext cx="0" cy="0"/>
          <a:chOff x="0" y="0"/>
          <a:chExt cx="0" cy="0"/>
        </a:xfrm>
      </p:grpSpPr>
      <p:sp>
        <p:nvSpPr>
          <p:cNvPr id="635" name="Google Shape;635;g79fc991075_7_0"/>
          <p:cNvSpPr txBox="1"/>
          <p:nvPr/>
        </p:nvSpPr>
        <p:spPr>
          <a:xfrm>
            <a:off x="1006375" y="1673450"/>
            <a:ext cx="5529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AR" sz="2400">
                <a:solidFill>
                  <a:schemeClr val="lt1"/>
                </a:solidFill>
                <a:latin typeface="Open Sans Light"/>
                <a:ea typeface="Open Sans Light"/>
                <a:cs typeface="Open Sans Light"/>
                <a:sym typeface="Open Sans Light"/>
              </a:rPr>
              <a:t>Lo que realmente desató la capacidad de la computación programable fue la invención de las memorias.</a:t>
            </a:r>
            <a:endParaRPr sz="2400">
              <a:solidFill>
                <a:schemeClr val="lt1"/>
              </a:solidFill>
              <a:latin typeface="Open Sans Light"/>
              <a:ea typeface="Open Sans Light"/>
              <a:cs typeface="Open Sans Light"/>
              <a:sym typeface="Open Sans Light"/>
            </a:endParaRPr>
          </a:p>
        </p:txBody>
      </p:sp>
      <p:sp>
        <p:nvSpPr>
          <p:cNvPr id="636" name="Google Shape;636;g79fc991075_7_0"/>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7" name="Google Shape;637;g79fc991075_7_0"/>
          <p:cNvGrpSpPr/>
          <p:nvPr/>
        </p:nvGrpSpPr>
        <p:grpSpPr>
          <a:xfrm>
            <a:off x="938993" y="1408423"/>
            <a:ext cx="344969" cy="308595"/>
            <a:chOff x="3016921" y="2408750"/>
            <a:chExt cx="793216" cy="709740"/>
          </a:xfrm>
        </p:grpSpPr>
        <p:sp>
          <p:nvSpPr>
            <p:cNvPr id="638" name="Google Shape;638;g79fc991075_7_0"/>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79fc991075_7_0"/>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g79fc991075_7_0"/>
          <p:cNvGrpSpPr/>
          <p:nvPr/>
        </p:nvGrpSpPr>
        <p:grpSpPr>
          <a:xfrm rot="10800000">
            <a:off x="6360968" y="3658448"/>
            <a:ext cx="344969" cy="308595"/>
            <a:chOff x="2965350" y="2408750"/>
            <a:chExt cx="793216" cy="709740"/>
          </a:xfrm>
        </p:grpSpPr>
        <p:sp>
          <p:nvSpPr>
            <p:cNvPr id="641" name="Google Shape;641;g79fc991075_7_0"/>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79fc991075_7_0"/>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g79fc991075_7_0"/>
          <p:cNvSpPr txBox="1"/>
          <p:nvPr/>
        </p:nvSpPr>
        <p:spPr>
          <a:xfrm>
            <a:off x="1091125" y="4039450"/>
            <a:ext cx="506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solidFill>
                  <a:srgbClr val="FFFFFF"/>
                </a:solidFill>
              </a:rPr>
              <a:t>Dr. John E. Kelly III</a:t>
            </a:r>
            <a:br>
              <a:rPr lang="es-AR">
                <a:solidFill>
                  <a:srgbClr val="FFFFFF"/>
                </a:solidFill>
              </a:rPr>
            </a:br>
            <a:r>
              <a:rPr lang="es-AR">
                <a:solidFill>
                  <a:srgbClr val="FFFFFF"/>
                </a:solidFill>
              </a:rPr>
              <a:t>Vicepresidente ejecutivo de IBM</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7" name="Shape 647"/>
        <p:cNvGrpSpPr/>
        <p:nvPr/>
      </p:nvGrpSpPr>
      <p:grpSpPr>
        <a:xfrm>
          <a:off x="0" y="0"/>
          <a:ext cx="0" cy="0"/>
          <a:chOff x="0" y="0"/>
          <a:chExt cx="0" cy="0"/>
        </a:xfrm>
      </p:grpSpPr>
      <p:sp>
        <p:nvSpPr>
          <p:cNvPr id="648" name="Google Shape;648;g79fc991075_2_44"/>
          <p:cNvSpPr txBox="1"/>
          <p:nvPr/>
        </p:nvSpPr>
        <p:spPr>
          <a:xfrm>
            <a:off x="3897550" y="1375575"/>
            <a:ext cx="4505400" cy="30672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rgbClr val="434343"/>
              </a:buClr>
              <a:buSzPts val="2000"/>
              <a:buFont typeface="Rajdhani"/>
              <a:buAutoNum type="arabicPeriod"/>
            </a:pPr>
            <a:r>
              <a:rPr b="1" lang="es-AR" sz="2000" u="sng">
                <a:solidFill>
                  <a:schemeClr val="hlink"/>
                </a:solidFill>
                <a:latin typeface="Rajdhani"/>
                <a:ea typeface="Rajdhani"/>
                <a:cs typeface="Rajdhani"/>
                <a:sym typeface="Rajdhani"/>
                <a:hlinkClick/>
              </a:rPr>
              <a:t>Registros</a:t>
            </a:r>
            <a:r>
              <a:rPr b="1" lang="es-AR" sz="2000">
                <a:solidFill>
                  <a:srgbClr val="434343"/>
                </a:solidFill>
                <a:latin typeface="Rajdhani"/>
                <a:ea typeface="Rajdhani"/>
                <a:cs typeface="Rajdhani"/>
                <a:sym typeface="Rajdhani"/>
              </a:rPr>
              <a:t> </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AR" sz="2000" u="sng">
                <a:solidFill>
                  <a:schemeClr val="hlink"/>
                </a:solidFill>
                <a:latin typeface="Rajdhani"/>
                <a:ea typeface="Rajdhani"/>
                <a:cs typeface="Rajdhani"/>
                <a:sym typeface="Rajdhani"/>
                <a:hlinkClick/>
              </a:rPr>
              <a:t>Caché</a:t>
            </a:r>
            <a:r>
              <a:rPr b="1" lang="es-AR" sz="2000">
                <a:solidFill>
                  <a:srgbClr val="434343"/>
                </a:solidFill>
                <a:latin typeface="Rajdhani"/>
                <a:ea typeface="Rajdhani"/>
                <a:cs typeface="Rajdhani"/>
                <a:sym typeface="Rajdhani"/>
              </a:rPr>
              <a:t> </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AR" sz="2000" u="sng">
                <a:solidFill>
                  <a:schemeClr val="hlink"/>
                </a:solidFill>
                <a:latin typeface="Rajdhani"/>
                <a:ea typeface="Rajdhani"/>
                <a:cs typeface="Rajdhani"/>
                <a:sym typeface="Rajdhani"/>
                <a:hlinkClick/>
              </a:rPr>
              <a:t>Memorias RAM</a:t>
            </a:r>
            <a:endParaRPr b="1" sz="2000">
              <a:solidFill>
                <a:srgbClr val="434343"/>
              </a:solidFill>
              <a:latin typeface="Rajdhani"/>
              <a:ea typeface="Rajdhani"/>
              <a:cs typeface="Rajdhani"/>
              <a:sym typeface="Rajdhani"/>
            </a:endParaRPr>
          </a:p>
        </p:txBody>
      </p:sp>
      <p:sp>
        <p:nvSpPr>
          <p:cNvPr id="649" name="Google Shape;649;g79fc991075_2_44"/>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AR" sz="3100">
                <a:solidFill>
                  <a:srgbClr val="EC183F"/>
                </a:solidFill>
                <a:latin typeface="Rajdhani"/>
                <a:ea typeface="Rajdhani"/>
                <a:cs typeface="Rajdhani"/>
                <a:sym typeface="Rajdhani"/>
              </a:rPr>
              <a:t>Índice</a:t>
            </a:r>
            <a:endParaRPr b="1" sz="2700">
              <a:solidFill>
                <a:srgbClr val="EC183F"/>
              </a:solidFill>
              <a:latin typeface="Rajdhani"/>
              <a:ea typeface="Rajdhani"/>
              <a:cs typeface="Rajdhani"/>
              <a:sym typeface="Rajdhani"/>
            </a:endParaRPr>
          </a:p>
        </p:txBody>
      </p:sp>
      <p:cxnSp>
        <p:nvCxnSpPr>
          <p:cNvPr id="650" name="Google Shape;650;g79fc991075_2_44"/>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654" name="Shape 654"/>
        <p:cNvGrpSpPr/>
        <p:nvPr/>
      </p:nvGrpSpPr>
      <p:grpSpPr>
        <a:xfrm>
          <a:off x="0" y="0"/>
          <a:ext cx="0" cy="0"/>
          <a:chOff x="0" y="0"/>
          <a:chExt cx="0" cy="0"/>
        </a:xfrm>
      </p:grpSpPr>
      <p:sp>
        <p:nvSpPr>
          <p:cNvPr id="655" name="Google Shape;655;g79fc991075_12_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AR" sz="3700">
                <a:solidFill>
                  <a:srgbClr val="FFFFFF"/>
                </a:solidFill>
                <a:latin typeface="Rajdhani"/>
                <a:ea typeface="Rajdhani"/>
                <a:cs typeface="Rajdhani"/>
                <a:sym typeface="Rajdhani"/>
              </a:rPr>
              <a:t>Registros</a:t>
            </a:r>
            <a:endParaRPr b="1" sz="3700">
              <a:solidFill>
                <a:srgbClr val="FFFFFF"/>
              </a:solidFill>
              <a:latin typeface="Rajdhani"/>
              <a:ea typeface="Rajdhani"/>
              <a:cs typeface="Rajdhani"/>
              <a:sym typeface="Rajdhani"/>
            </a:endParaRPr>
          </a:p>
        </p:txBody>
      </p:sp>
      <p:sp>
        <p:nvSpPr>
          <p:cNvPr id="656" name="Google Shape;656;g79fc991075_12_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AR"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657" name="Google Shape;657;g79fc991075_12_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79fc991075_17_0"/>
          <p:cNvSpPr txBox="1"/>
          <p:nvPr/>
        </p:nvSpPr>
        <p:spPr>
          <a:xfrm>
            <a:off x="717750" y="7014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AR" sz="3000">
                <a:solidFill>
                  <a:srgbClr val="3F3F3F"/>
                </a:solidFill>
                <a:latin typeface="Rajdhani"/>
                <a:ea typeface="Rajdhani"/>
                <a:cs typeface="Rajdhani"/>
                <a:sym typeface="Rajdhani"/>
              </a:rPr>
              <a:t>Registros de la CPU</a:t>
            </a:r>
            <a:endParaRPr b="1" sz="3000">
              <a:solidFill>
                <a:srgbClr val="3F3F3F"/>
              </a:solidFill>
              <a:latin typeface="Rajdhani"/>
              <a:ea typeface="Rajdhani"/>
              <a:cs typeface="Rajdhani"/>
              <a:sym typeface="Rajdhani"/>
            </a:endParaRPr>
          </a:p>
        </p:txBody>
      </p:sp>
      <p:sp>
        <p:nvSpPr>
          <p:cNvPr id="663" name="Google Shape;663;g79fc991075_17_0"/>
          <p:cNvSpPr txBox="1"/>
          <p:nvPr>
            <p:ph idx="1" type="body"/>
          </p:nvPr>
        </p:nvSpPr>
        <p:spPr>
          <a:xfrm>
            <a:off x="720725" y="1410625"/>
            <a:ext cx="5022300" cy="3395700"/>
          </a:xfrm>
          <a:prstGeom prst="rect">
            <a:avLst/>
          </a:prstGeom>
          <a:noFill/>
          <a:ln>
            <a:noFill/>
          </a:ln>
        </p:spPr>
        <p:txBody>
          <a:bodyPr anchorCtr="0" anchor="t" bIns="45725" lIns="45725" spcFirstLastPara="1" rIns="45725" wrap="square" tIns="45725">
            <a:noAutofit/>
          </a:bodyPr>
          <a:lstStyle/>
          <a:p>
            <a:pPr indent="0" lvl="0" marL="0" rtl="0" algn="l">
              <a:lnSpc>
                <a:spcPct val="115000"/>
              </a:lnSpc>
              <a:spcBef>
                <a:spcPts val="0"/>
              </a:spcBef>
              <a:spcAft>
                <a:spcPts val="0"/>
              </a:spcAft>
              <a:buSzPts val="1700"/>
              <a:buNone/>
            </a:pPr>
            <a:r>
              <a:rPr lang="es-AR" sz="1600">
                <a:latin typeface="Open Sans"/>
                <a:ea typeface="Open Sans"/>
                <a:cs typeface="Open Sans"/>
                <a:sym typeface="Open Sans"/>
              </a:rPr>
              <a:t>Un registro es una memoria de muy alta velocidad, que se utiliza en los procesadores para acceder a información importante de manera rápida. </a:t>
            </a:r>
            <a:endParaRPr sz="1600">
              <a:latin typeface="Open Sans"/>
              <a:ea typeface="Open Sans"/>
              <a:cs typeface="Open Sans"/>
              <a:sym typeface="Open Sans"/>
            </a:endParaRPr>
          </a:p>
          <a:p>
            <a:pPr indent="0" lvl="0" marL="0" rtl="0" algn="l">
              <a:lnSpc>
                <a:spcPct val="115000"/>
              </a:lnSpc>
              <a:spcBef>
                <a:spcPts val="0"/>
              </a:spcBef>
              <a:spcAft>
                <a:spcPts val="0"/>
              </a:spcAft>
              <a:buSzPts val="1700"/>
              <a:buNone/>
            </a:pPr>
            <a:r>
              <a:rPr lang="es-AR" sz="1600">
                <a:latin typeface="Open Sans"/>
                <a:ea typeface="Open Sans"/>
                <a:cs typeface="Open Sans"/>
                <a:sym typeface="Open Sans"/>
              </a:rPr>
              <a:t>La CPU tiene 5 registros internos.</a:t>
            </a:r>
            <a:endParaRPr sz="1600">
              <a:latin typeface="Open Sans"/>
              <a:ea typeface="Open Sans"/>
              <a:cs typeface="Open Sans"/>
              <a:sym typeface="Open Sans"/>
            </a:endParaRPr>
          </a:p>
          <a:p>
            <a:pPr indent="0" lvl="0" marL="0" rtl="0" algn="l">
              <a:lnSpc>
                <a:spcPct val="115000"/>
              </a:lnSpc>
              <a:spcBef>
                <a:spcPts val="0"/>
              </a:spcBef>
              <a:spcAft>
                <a:spcPts val="0"/>
              </a:spcAft>
              <a:buSzPts val="1700"/>
              <a:buNone/>
            </a:pPr>
            <a:r>
              <a:t/>
            </a:r>
            <a:endParaRPr sz="1600">
              <a:latin typeface="Open Sans"/>
              <a:ea typeface="Open Sans"/>
              <a:cs typeface="Open Sans"/>
              <a:sym typeface="Open Sans"/>
            </a:endParaRPr>
          </a:p>
          <a:p>
            <a:pPr indent="-330200" lvl="0" marL="914400" rtl="0" algn="l">
              <a:lnSpc>
                <a:spcPct val="115000"/>
              </a:lnSpc>
              <a:spcBef>
                <a:spcPts val="0"/>
              </a:spcBef>
              <a:spcAft>
                <a:spcPts val="0"/>
              </a:spcAft>
              <a:buSzPts val="1600"/>
              <a:buAutoNum type="arabicPeriod"/>
            </a:pPr>
            <a:r>
              <a:rPr b="1" lang="es-AR" sz="1600">
                <a:latin typeface="Open Sans"/>
                <a:ea typeface="Open Sans"/>
                <a:cs typeface="Open Sans"/>
                <a:sym typeface="Open Sans"/>
              </a:rPr>
              <a:t>PC: Program counter</a:t>
            </a:r>
            <a:endParaRPr b="1" sz="1600">
              <a:latin typeface="Open Sans"/>
              <a:ea typeface="Open Sans"/>
              <a:cs typeface="Open Sans"/>
              <a:sym typeface="Open Sans"/>
            </a:endParaRPr>
          </a:p>
          <a:p>
            <a:pPr indent="-330200" lvl="0" marL="914400" rtl="0" algn="l">
              <a:lnSpc>
                <a:spcPct val="115000"/>
              </a:lnSpc>
              <a:spcBef>
                <a:spcPts val="0"/>
              </a:spcBef>
              <a:spcAft>
                <a:spcPts val="0"/>
              </a:spcAft>
              <a:buSzPts val="1600"/>
              <a:buAutoNum type="arabicPeriod"/>
            </a:pPr>
            <a:r>
              <a:rPr b="1" lang="es-AR" sz="1600">
                <a:latin typeface="Open Sans"/>
                <a:ea typeface="Open Sans"/>
                <a:cs typeface="Open Sans"/>
                <a:sym typeface="Open Sans"/>
              </a:rPr>
              <a:t>IR: Instructions register </a:t>
            </a:r>
            <a:endParaRPr b="1" sz="1600">
              <a:latin typeface="Open Sans"/>
              <a:ea typeface="Open Sans"/>
              <a:cs typeface="Open Sans"/>
              <a:sym typeface="Open Sans"/>
            </a:endParaRPr>
          </a:p>
          <a:p>
            <a:pPr indent="-330200" lvl="0" marL="914400" rtl="0" algn="l">
              <a:lnSpc>
                <a:spcPct val="115000"/>
              </a:lnSpc>
              <a:spcBef>
                <a:spcPts val="0"/>
              </a:spcBef>
              <a:spcAft>
                <a:spcPts val="0"/>
              </a:spcAft>
              <a:buSzPts val="1600"/>
              <a:buAutoNum type="arabicPeriod"/>
            </a:pPr>
            <a:r>
              <a:rPr b="1" lang="es-AR" sz="1600">
                <a:latin typeface="Open Sans"/>
                <a:ea typeface="Open Sans"/>
                <a:cs typeface="Open Sans"/>
                <a:sym typeface="Open Sans"/>
              </a:rPr>
              <a:t>MAR: Memory address register</a:t>
            </a:r>
            <a:endParaRPr b="1" sz="1600">
              <a:latin typeface="Open Sans"/>
              <a:ea typeface="Open Sans"/>
              <a:cs typeface="Open Sans"/>
              <a:sym typeface="Open Sans"/>
            </a:endParaRPr>
          </a:p>
          <a:p>
            <a:pPr indent="-330200" lvl="0" marL="914400" rtl="0" algn="l">
              <a:lnSpc>
                <a:spcPct val="115000"/>
              </a:lnSpc>
              <a:spcBef>
                <a:spcPts val="0"/>
              </a:spcBef>
              <a:spcAft>
                <a:spcPts val="0"/>
              </a:spcAft>
              <a:buSzPts val="1600"/>
              <a:buAutoNum type="arabicPeriod"/>
            </a:pPr>
            <a:r>
              <a:rPr b="1" lang="es-AR" sz="1600">
                <a:latin typeface="Open Sans"/>
                <a:ea typeface="Open Sans"/>
                <a:cs typeface="Open Sans"/>
                <a:sym typeface="Open Sans"/>
              </a:rPr>
              <a:t>MDR: Memory data register</a:t>
            </a:r>
            <a:endParaRPr b="1" sz="1600">
              <a:latin typeface="Open Sans"/>
              <a:ea typeface="Open Sans"/>
              <a:cs typeface="Open Sans"/>
              <a:sym typeface="Open Sans"/>
            </a:endParaRPr>
          </a:p>
          <a:p>
            <a:pPr indent="-330200" lvl="0" marL="914400" rtl="0" algn="l">
              <a:lnSpc>
                <a:spcPct val="115000"/>
              </a:lnSpc>
              <a:spcBef>
                <a:spcPts val="0"/>
              </a:spcBef>
              <a:spcAft>
                <a:spcPts val="0"/>
              </a:spcAft>
              <a:buSzPts val="1600"/>
              <a:buFont typeface="Open Sans"/>
              <a:buAutoNum type="arabicPeriod"/>
            </a:pPr>
            <a:r>
              <a:rPr b="1" lang="es-AR" sz="1600">
                <a:latin typeface="Open Sans"/>
                <a:ea typeface="Open Sans"/>
                <a:cs typeface="Open Sans"/>
                <a:sym typeface="Open Sans"/>
              </a:rPr>
              <a:t>Accumulator</a:t>
            </a:r>
            <a:endParaRPr b="1" sz="1600">
              <a:latin typeface="Open Sans"/>
              <a:ea typeface="Open Sans"/>
              <a:cs typeface="Open Sans"/>
              <a:sym typeface="Open Sans"/>
            </a:endParaRPr>
          </a:p>
        </p:txBody>
      </p:sp>
      <p:pic>
        <p:nvPicPr>
          <p:cNvPr id="664" name="Google Shape;664;g79fc991075_17_0"/>
          <p:cNvPicPr preferRelativeResize="0"/>
          <p:nvPr/>
        </p:nvPicPr>
        <p:blipFill>
          <a:blip r:embed="rId3">
            <a:alphaModFix/>
          </a:blip>
          <a:stretch>
            <a:fillRect/>
          </a:stretch>
        </p:blipFill>
        <p:spPr>
          <a:xfrm>
            <a:off x="5821650" y="1449400"/>
            <a:ext cx="2523100" cy="219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668" name="Shape 668"/>
        <p:cNvGrpSpPr/>
        <p:nvPr/>
      </p:nvGrpSpPr>
      <p:grpSpPr>
        <a:xfrm>
          <a:off x="0" y="0"/>
          <a:ext cx="0" cy="0"/>
          <a:chOff x="0" y="0"/>
          <a:chExt cx="0" cy="0"/>
        </a:xfrm>
      </p:grpSpPr>
      <p:sp>
        <p:nvSpPr>
          <p:cNvPr id="669" name="Google Shape;669;g79fc991075_22_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AR" sz="3700">
                <a:solidFill>
                  <a:srgbClr val="FFFFFF"/>
                </a:solidFill>
                <a:latin typeface="Rajdhani"/>
                <a:ea typeface="Rajdhani"/>
                <a:cs typeface="Rajdhani"/>
                <a:sym typeface="Rajdhani"/>
              </a:rPr>
              <a:t>Caché</a:t>
            </a:r>
            <a:endParaRPr b="1" sz="3700">
              <a:solidFill>
                <a:srgbClr val="FFFFFF"/>
              </a:solidFill>
              <a:latin typeface="Rajdhani"/>
              <a:ea typeface="Rajdhani"/>
              <a:cs typeface="Rajdhani"/>
              <a:sym typeface="Rajdhani"/>
            </a:endParaRPr>
          </a:p>
        </p:txBody>
      </p:sp>
      <p:sp>
        <p:nvSpPr>
          <p:cNvPr id="670" name="Google Shape;670;g79fc991075_22_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AR"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671" name="Google Shape;671;g79fc991075_22_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79fc991075_0_3"/>
          <p:cNvSpPr txBox="1"/>
          <p:nvPr>
            <p:ph type="title"/>
          </p:nvPr>
        </p:nvSpPr>
        <p:spPr>
          <a:xfrm>
            <a:off x="692700" y="7498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AR" sz="3000">
                <a:solidFill>
                  <a:srgbClr val="FF0000"/>
                </a:solidFill>
                <a:latin typeface="Rajdhani"/>
                <a:ea typeface="Rajdhani"/>
                <a:cs typeface="Rajdhani"/>
                <a:sym typeface="Rajdhani"/>
              </a:rPr>
              <a:t>Caché </a:t>
            </a:r>
            <a:r>
              <a:rPr b="1" lang="es-AR" sz="3000">
                <a:solidFill>
                  <a:schemeClr val="dk1"/>
                </a:solidFill>
                <a:latin typeface="Rajdhani"/>
                <a:ea typeface="Rajdhani"/>
                <a:cs typeface="Rajdhani"/>
                <a:sym typeface="Rajdhani"/>
              </a:rPr>
              <a:t>de la CPU</a:t>
            </a:r>
            <a:endParaRPr/>
          </a:p>
        </p:txBody>
      </p:sp>
      <p:sp>
        <p:nvSpPr>
          <p:cNvPr id="678" name="Google Shape;678;g79fc991075_0_3"/>
          <p:cNvSpPr txBox="1"/>
          <p:nvPr>
            <p:ph idx="1" type="body"/>
          </p:nvPr>
        </p:nvSpPr>
        <p:spPr>
          <a:xfrm>
            <a:off x="732450" y="1562650"/>
            <a:ext cx="4632000" cy="3395700"/>
          </a:xfrm>
          <a:prstGeom prst="rect">
            <a:avLst/>
          </a:prstGeom>
          <a:noFill/>
          <a:ln>
            <a:noFill/>
          </a:ln>
        </p:spPr>
        <p:txBody>
          <a:bodyPr anchorCtr="0" anchor="t" bIns="45725" lIns="45725" spcFirstLastPara="1" rIns="45725" wrap="square" tIns="45725">
            <a:noAutofit/>
          </a:bodyPr>
          <a:lstStyle/>
          <a:p>
            <a:pPr indent="0" lvl="0" marL="0" rtl="0" algn="l">
              <a:lnSpc>
                <a:spcPct val="115000"/>
              </a:lnSpc>
              <a:spcBef>
                <a:spcPts val="0"/>
              </a:spcBef>
              <a:spcAft>
                <a:spcPts val="0"/>
              </a:spcAft>
              <a:buNone/>
            </a:pPr>
            <a:r>
              <a:rPr lang="es-AR" sz="1600">
                <a:latin typeface="Open Sans"/>
                <a:ea typeface="Open Sans"/>
                <a:cs typeface="Open Sans"/>
                <a:sym typeface="Open Sans"/>
              </a:rPr>
              <a:t>Es un apoyo importante para el procesador que se divide en un total de tres niveles generales al que podemos sumar un cuarto que no resulta nada común.</a:t>
            </a:r>
            <a:endParaRPr sz="1600">
              <a:latin typeface="Open Sans"/>
              <a:ea typeface="Open Sans"/>
              <a:cs typeface="Open Sans"/>
              <a:sym typeface="Open Sans"/>
            </a:endParaRPr>
          </a:p>
          <a:p>
            <a:pPr indent="0" lvl="0" marL="0" rtl="0" algn="l">
              <a:lnSpc>
                <a:spcPct val="115000"/>
              </a:lnSpc>
              <a:spcBef>
                <a:spcPts val="0"/>
              </a:spcBef>
              <a:spcAft>
                <a:spcPts val="0"/>
              </a:spcAft>
              <a:buNone/>
            </a:pPr>
            <a:r>
              <a:rPr lang="es-AR" sz="1600">
                <a:latin typeface="Open Sans"/>
                <a:ea typeface="Open Sans"/>
                <a:cs typeface="Open Sans"/>
                <a:sym typeface="Open Sans"/>
              </a:rPr>
              <a:t>La diferenciación entre memoria caché L1, L2 y L3 obedecen a un orden de jerarquía establecido por cercanía al procesador, velocidad y capacidad.</a:t>
            </a:r>
            <a:endParaRPr sz="1600">
              <a:latin typeface="Open Sans"/>
              <a:ea typeface="Open Sans"/>
              <a:cs typeface="Open Sans"/>
              <a:sym typeface="Open Sans"/>
            </a:endParaRPr>
          </a:p>
          <a:p>
            <a:pPr indent="0" lvl="0" marL="0" rtl="0" algn="l">
              <a:lnSpc>
                <a:spcPct val="150000"/>
              </a:lnSpc>
              <a:spcBef>
                <a:spcPts val="0"/>
              </a:spcBef>
              <a:spcAft>
                <a:spcPts val="0"/>
              </a:spcAft>
              <a:buSzPts val="1700"/>
              <a:buNone/>
            </a:pPr>
            <a:r>
              <a:t/>
            </a:r>
            <a:endParaRPr/>
          </a:p>
        </p:txBody>
      </p:sp>
      <p:pic>
        <p:nvPicPr>
          <p:cNvPr id="679" name="Google Shape;679;g79fc991075_0_3"/>
          <p:cNvPicPr preferRelativeResize="0"/>
          <p:nvPr/>
        </p:nvPicPr>
        <p:blipFill>
          <a:blip r:embed="rId3">
            <a:alphaModFix/>
          </a:blip>
          <a:stretch>
            <a:fillRect/>
          </a:stretch>
        </p:blipFill>
        <p:spPr>
          <a:xfrm>
            <a:off x="5705550" y="1462125"/>
            <a:ext cx="2714625" cy="272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683" name="Shape 683"/>
        <p:cNvGrpSpPr/>
        <p:nvPr/>
      </p:nvGrpSpPr>
      <p:grpSpPr>
        <a:xfrm>
          <a:off x="0" y="0"/>
          <a:ext cx="0" cy="0"/>
          <a:chOff x="0" y="0"/>
          <a:chExt cx="0" cy="0"/>
        </a:xfrm>
      </p:grpSpPr>
      <p:sp>
        <p:nvSpPr>
          <p:cNvPr id="684" name="Google Shape;684;g79fc991075_27_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AR" sz="3700">
                <a:solidFill>
                  <a:srgbClr val="FFFFFF"/>
                </a:solidFill>
                <a:latin typeface="Rajdhani"/>
                <a:ea typeface="Rajdhani"/>
                <a:cs typeface="Rajdhani"/>
                <a:sym typeface="Rajdhani"/>
              </a:rPr>
              <a:t>Tipos de RAM</a:t>
            </a:r>
            <a:endParaRPr b="1" sz="3700">
              <a:solidFill>
                <a:srgbClr val="FFFFFF"/>
              </a:solidFill>
              <a:latin typeface="Rajdhani"/>
              <a:ea typeface="Rajdhani"/>
              <a:cs typeface="Rajdhani"/>
              <a:sym typeface="Rajdhani"/>
            </a:endParaRPr>
          </a:p>
        </p:txBody>
      </p:sp>
      <p:sp>
        <p:nvSpPr>
          <p:cNvPr id="685" name="Google Shape;685;g79fc991075_27_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AR"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686" name="Google Shape;686;g79fc991075_27_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79fc991075_0_36"/>
          <p:cNvSpPr txBox="1"/>
          <p:nvPr>
            <p:ph type="title"/>
          </p:nvPr>
        </p:nvSpPr>
        <p:spPr>
          <a:xfrm>
            <a:off x="692700" y="597425"/>
            <a:ext cx="8520600" cy="572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AR" sz="3000">
                <a:solidFill>
                  <a:srgbClr val="EC183F"/>
                </a:solidFill>
                <a:latin typeface="Rajdhani"/>
                <a:ea typeface="Rajdhani"/>
                <a:cs typeface="Rajdhani"/>
                <a:sym typeface="Rajdhani"/>
              </a:rPr>
              <a:t>V </a:t>
            </a:r>
            <a:r>
              <a:rPr b="1" lang="es-AR" sz="3000">
                <a:solidFill>
                  <a:schemeClr val="dk1"/>
                </a:solidFill>
                <a:latin typeface="Rajdhani"/>
                <a:ea typeface="Rajdhani"/>
                <a:cs typeface="Rajdhani"/>
                <a:sym typeface="Rajdhani"/>
              </a:rPr>
              <a:t>(video)</a:t>
            </a:r>
            <a:r>
              <a:rPr b="1" lang="es-AR" sz="3000">
                <a:solidFill>
                  <a:srgbClr val="EC183F"/>
                </a:solidFill>
                <a:latin typeface="Rajdhani"/>
                <a:ea typeface="Rajdhani"/>
                <a:cs typeface="Rajdhani"/>
                <a:sym typeface="Rajdhani"/>
              </a:rPr>
              <a:t> RAM</a:t>
            </a:r>
            <a:endParaRPr/>
          </a:p>
        </p:txBody>
      </p:sp>
      <p:sp>
        <p:nvSpPr>
          <p:cNvPr id="693" name="Google Shape;693;g79fc991075_0_36"/>
          <p:cNvSpPr txBox="1"/>
          <p:nvPr>
            <p:ph idx="1" type="body"/>
          </p:nvPr>
        </p:nvSpPr>
        <p:spPr>
          <a:xfrm>
            <a:off x="796200" y="1359750"/>
            <a:ext cx="3618900" cy="3395700"/>
          </a:xfrm>
          <a:prstGeom prst="rect">
            <a:avLst/>
          </a:prstGeom>
          <a:noFill/>
          <a:ln>
            <a:noFill/>
          </a:ln>
        </p:spPr>
        <p:txBody>
          <a:bodyPr anchorCtr="0" anchor="t" bIns="45725" lIns="45725" spcFirstLastPara="1" rIns="45725" wrap="square" tIns="45725">
            <a:noAutofit/>
          </a:bodyPr>
          <a:lstStyle/>
          <a:p>
            <a:pPr indent="0" lvl="0" marL="0" rtl="0" algn="l">
              <a:lnSpc>
                <a:spcPct val="115000"/>
              </a:lnSpc>
              <a:spcBef>
                <a:spcPts val="0"/>
              </a:spcBef>
              <a:spcAft>
                <a:spcPts val="0"/>
              </a:spcAft>
              <a:buNone/>
            </a:pPr>
            <a:r>
              <a:rPr lang="es-AR" sz="1600">
                <a:latin typeface="Open Sans"/>
                <a:ea typeface="Open Sans"/>
                <a:cs typeface="Open Sans"/>
                <a:sym typeface="Open Sans"/>
              </a:rPr>
              <a:t>Es la memoria RAM optimizada para adaptadores de vídeo. Tienen dos puertos para que los datos de vídeo puedan escribirse al mismo tiempo. El adaptador de vídeo lee regularmente la memoria para refrescar la pantalla del monitor.</a:t>
            </a:r>
            <a:endParaRPr sz="1600">
              <a:latin typeface="Open Sans"/>
              <a:ea typeface="Open Sans"/>
              <a:cs typeface="Open Sans"/>
              <a:sym typeface="Open Sans"/>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SzPts val="1700"/>
              <a:buNone/>
            </a:pPr>
            <a:r>
              <a:t/>
            </a:r>
            <a:endParaRPr sz="1600"/>
          </a:p>
        </p:txBody>
      </p:sp>
      <p:pic>
        <p:nvPicPr>
          <p:cNvPr id="694" name="Google Shape;694;g79fc991075_0_36"/>
          <p:cNvPicPr preferRelativeResize="0"/>
          <p:nvPr/>
        </p:nvPicPr>
        <p:blipFill>
          <a:blip r:embed="rId3">
            <a:alphaModFix/>
          </a:blip>
          <a:stretch>
            <a:fillRect/>
          </a:stretch>
        </p:blipFill>
        <p:spPr>
          <a:xfrm>
            <a:off x="5227100" y="1325263"/>
            <a:ext cx="3086100" cy="23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gital House">
  <a:themeElements>
    <a:clrScheme name="Office">
      <a:dk1>
        <a:srgbClr val="3F3F3F"/>
      </a:dk1>
      <a:lt1>
        <a:srgbClr val="FFFFFF"/>
      </a:lt1>
      <a:dk2>
        <a:srgbClr val="3F3F3F"/>
      </a:dk2>
      <a:lt2>
        <a:srgbClr val="FFEBEE"/>
      </a:lt2>
      <a:accent1>
        <a:srgbClr val="3F3F3F"/>
      </a:accent1>
      <a:accent2>
        <a:srgbClr val="CC003D"/>
      </a:accent2>
      <a:accent3>
        <a:srgbClr val="CB1E40"/>
      </a:accent3>
      <a:accent4>
        <a:srgbClr val="EC183F"/>
      </a:accent4>
      <a:accent5>
        <a:srgbClr val="ED174C"/>
      </a:accent5>
      <a:accent6>
        <a:srgbClr val="EC183F"/>
      </a:accent6>
      <a:hlink>
        <a:srgbClr val="EC183F"/>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