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</a:t>
            </a:r>
            <a:r>
              <a:rPr lang="es-AR" sz="1200" b="0" i="0" u="none" strike="noStrike" baseline="0" dirty="0">
                <a:solidFill>
                  <a:srgbClr val="1155CD"/>
                </a:solidFill>
                <a:latin typeface="ArialMT"/>
              </a:rPr>
              <a:t>https://www.welivesecurity.com/la-es/2020/08/17/phishing-netflix-int</a:t>
            </a:r>
          </a:p>
          <a:p>
            <a:pPr algn="l"/>
            <a:r>
              <a:rPr lang="es-AR" sz="1200" b="0" i="0" u="none" strike="noStrike" baseline="0" dirty="0" err="1">
                <a:solidFill>
                  <a:srgbClr val="1155CD"/>
                </a:solidFill>
                <a:latin typeface="ArialMT"/>
              </a:rPr>
              <a:t>enta</a:t>
            </a:r>
            <a:r>
              <a:rPr lang="es-AR" sz="1200" b="0" i="0" u="none" strike="noStrike" baseline="0" dirty="0">
                <a:solidFill>
                  <a:srgbClr val="1155CD"/>
                </a:solidFill>
                <a:latin typeface="ArialMT"/>
              </a:rPr>
              <a:t>-hacer-creer-cuenta-suspendida/</a:t>
            </a:r>
            <a:r>
              <a:rPr lang="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1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menaza pishing</a:t>
            </a:r>
            <a:endParaRPr sz="11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Comienza con el engaño que la cuenta de Netflix fue suspendida y roban datos de la tarjeta</a:t>
            </a:r>
            <a:endParaRPr sz="11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11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sz="105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050" dirty="0"/>
              <a:t>Corroboro bien el origen de donde te están solicitando la información.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Presentación en pantalla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Rajdhani</vt:lpstr>
      <vt:lpstr>Arial</vt:lpstr>
      <vt:lpstr>ArialMT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Leonel</dc:creator>
  <cp:lastModifiedBy>Leonel Cabello</cp:lastModifiedBy>
  <cp:revision>2</cp:revision>
  <dcterms:modified xsi:type="dcterms:W3CDTF">2021-11-10T21:01:22Z</dcterms:modified>
</cp:coreProperties>
</file>