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jdhani-bold.fntdata"/><Relationship Id="rId6" Type="http://schemas.openxmlformats.org/officeDocument/2006/relationships/slide" Target="slides/slide1.xml"/><Relationship Id="rId18" Type="http://schemas.openxmlformats.org/officeDocument/2006/relationships/font" Target="fonts/Rajdhan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deberá resolver y completar en cada hoja , que le corresponde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su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