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62" r:id="rId3"/>
    <p:sldId id="263" r:id="rId4"/>
  </p:sldIdLst>
  <p:sldSz cx="9144000" cy="5143500" type="screen16x9"/>
  <p:notesSz cx="6858000" cy="9144000"/>
  <p:embeddedFontLst>
    <p:embeddedFont>
      <p:font typeface="Rajdhani" panose="020B0604020202020204" charset="0"/>
      <p:regular r:id="rId6"/>
      <p:bold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livesecurity.com/la-es/2019/08/23/ataque-departamentos-financieros-balcanes-utiliza-backdoor-ra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n-U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https://www.welivesecurity.com/la-es/2019/08/23/ataque-departamentos-financieros-balcanes-utiliza-backdoor-rat</a:t>
            </a:r>
            <a:r>
              <a:rPr lang="en-US" sz="1600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/</a:t>
            </a:r>
            <a:endParaRPr lang="en-US" sz="1600" dirty="0" smtClean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200000"/>
              </a:lnSpc>
            </a:pPr>
            <a:r>
              <a:rPr lang="es" sz="1600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Qué tipo de amenaza es</a:t>
            </a:r>
            <a:r>
              <a:rPr lang="es" sz="1600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BalkanRAT</a:t>
            </a:r>
            <a:r>
              <a:rPr lang="en-US" dirty="0" smtClean="0"/>
              <a:t> </a:t>
            </a:r>
            <a:r>
              <a:rPr lang="en-US" dirty="0" err="1"/>
              <a:t>permite</a:t>
            </a:r>
            <a:r>
              <a:rPr lang="en-US" dirty="0"/>
              <a:t> al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remotamente</a:t>
            </a:r>
            <a:r>
              <a:rPr lang="en-US" dirty="0"/>
              <a:t> la </a:t>
            </a:r>
            <a:r>
              <a:rPr lang="en-US" dirty="0" err="1"/>
              <a:t>computadora</a:t>
            </a:r>
            <a:r>
              <a:rPr lang="en-US" dirty="0"/>
              <a:t> </a:t>
            </a:r>
            <a:r>
              <a:rPr lang="en-US" dirty="0" err="1"/>
              <a:t>comprometida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manualmente</a:t>
            </a:r>
            <a:r>
              <a:rPr lang="en-US" dirty="0"/>
              <a:t>; </a:t>
            </a:r>
            <a:r>
              <a:rPr lang="en-US" dirty="0" err="1"/>
              <a:t>mientras</a:t>
            </a:r>
            <a:r>
              <a:rPr lang="en-US" dirty="0"/>
              <a:t> que </a:t>
            </a:r>
            <a:r>
              <a:rPr lang="en-US" dirty="0" err="1"/>
              <a:t>BalkanDoor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de forma </a:t>
            </a:r>
            <a:r>
              <a:rPr lang="en-US" dirty="0" err="1"/>
              <a:t>remota</a:t>
            </a:r>
            <a:r>
              <a:rPr lang="en-US" dirty="0"/>
              <a:t> la </a:t>
            </a:r>
            <a:r>
              <a:rPr lang="en-US" dirty="0" err="1"/>
              <a:t>computadora</a:t>
            </a:r>
            <a:r>
              <a:rPr lang="en-US" dirty="0"/>
              <a:t> </a:t>
            </a:r>
            <a:r>
              <a:rPr lang="en-US" dirty="0" err="1"/>
              <a:t>comprometida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de </a:t>
            </a:r>
            <a:r>
              <a:rPr lang="en-US" dirty="0" err="1"/>
              <a:t>comando</a:t>
            </a:r>
            <a:r>
              <a:rPr lang="en-US" dirty="0"/>
              <a:t>; </a:t>
            </a:r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grupal</a:t>
            </a:r>
            <a:r>
              <a:rPr lang="en-US" dirty="0"/>
              <a:t>.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4287" y="189782"/>
            <a:ext cx="8384875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s-MX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</a:t>
            </a:r>
            <a:r>
              <a:rPr lang="es-MX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>
              <a:lnSpc>
                <a:spcPct val="200000"/>
              </a:lnSpc>
            </a:pPr>
            <a:r>
              <a:rPr lang="es-MX" dirty="0"/>
              <a:t>El tema principal que utiliza la campaña está relacionado a los impuestos. Con el contenido de los correos relacionados al tema impositivo, incluyendo los enlaces incluidos y los PDF utilizados como señuelo, los atacantes parecen estar apuntando a los departamentos financieros de organizaciones ubicadas en la región de los Balcanes. </a:t>
            </a:r>
            <a:endParaRPr lang="es-MX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</a:t>
            </a:r>
            <a:r>
              <a:rPr lang="es-MX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? Son dos amenazas que actúan de manera simultanea y concomitante</a:t>
            </a:r>
            <a:endParaRPr lang="es-MX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200000"/>
              </a:lnSpc>
            </a:pPr>
            <a:r>
              <a:rPr lang="es-MX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lang="es-MX" dirty="0"/>
          </a:p>
          <a:p>
            <a:pPr lvl="0">
              <a:spcBef>
                <a:spcPts val="600"/>
              </a:spcBef>
            </a:pPr>
            <a:r>
              <a:rPr lang="es-MX" dirty="0" smtClean="0"/>
              <a:t>Extremar los cuidados a la hora de hacer </a:t>
            </a:r>
            <a:r>
              <a:rPr lang="es-MX" dirty="0" err="1" smtClean="0"/>
              <a:t>click</a:t>
            </a:r>
            <a:r>
              <a:rPr lang="es-MX" dirty="0" smtClean="0"/>
              <a:t> en cualquier link que nos compartan y sobre todo a la hora de </a:t>
            </a:r>
            <a:r>
              <a:rPr lang="es-MX" smtClean="0"/>
              <a:t>cargar información.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93804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204</Words>
  <Application>Microsoft Office PowerPoint</Application>
  <PresentationFormat>Presentación en pantalla (16:9)</PresentationFormat>
  <Paragraphs>10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Rajdhani</vt:lpstr>
      <vt:lpstr>Arial</vt:lpstr>
      <vt:lpstr>Open Sans</vt:lpstr>
      <vt:lpstr>Simple Light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Joaquin Sarmiento</dc:creator>
  <cp:lastModifiedBy>Joaquin Sarmiento</cp:lastModifiedBy>
  <cp:revision>2</cp:revision>
  <dcterms:modified xsi:type="dcterms:W3CDTF">2021-11-09T23:04:32Z</dcterms:modified>
</cp:coreProperties>
</file>