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ivesecurity.com/la-es/2019/10/22/navegador-tor-troyanizado-robar-bitcoins-dark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721980"/>
            <a:ext cx="7633200" cy="321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CO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https://www.welivesecurity.com/la-es/2019/10/22/navegador-tor-troyanizado-robar-bitcoins-darknet/</a:t>
            </a:r>
            <a:endParaRPr lang="es-CO" sz="12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R/- Es un troyano </a:t>
            </a:r>
            <a:endParaRPr sz="12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 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R/- Comienza presentandose como un programa inofensivo o una version legitima de algun otro en este caso tor y se propaga esperando que el usuario no se de cuenta que es una falsificacion de otro programa y llegue a ejecutarlo para instaurarse en el equipo donde se ejecuto. Asi mismo el instalador de este tor falso se propago por foros rusos de diversos temas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 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R/- </a:t>
            </a:r>
            <a:r>
              <a:rPr lang="es-CO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demas del troyano, que consiste en el falso navegador Tor y varios scripts que cambian datos recibidos por el navegador no hay mas amenazas. </a:t>
            </a:r>
            <a:endParaRPr sz="12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 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R/- una vez se tiene instalado el troyano la unica solucion es percatarse de ello y desinstalarlo, Como medida para cualquier troyano solo queda la preventiva, Ser minucioso con las url’s, Nombres de programas y sus extensiones, etc. </a:t>
            </a:r>
            <a:b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634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Open Sans</vt:lpstr>
      <vt:lpstr>Rajdhani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Shiro vevo</cp:lastModifiedBy>
  <cp:revision>3</cp:revision>
  <dcterms:modified xsi:type="dcterms:W3CDTF">2021-11-09T22:54:55Z</dcterms:modified>
</cp:coreProperties>
</file>