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68" r:id="rId4"/>
    <p:sldId id="270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Rajdhani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41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20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byte.es/ciberseguridad/ryuk-ministerio-de-trabaj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-CO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https://revistabyte.es/ciberseguridad/ryuk-ministerio-de-trabajo/</a:t>
            </a:r>
            <a:endParaRPr lang="es-CO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 </a:t>
            </a:r>
            <a:r>
              <a:rPr lang="es-CO" sz="16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CO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CO" sz="16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Ryuk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</a:t>
            </a:r>
            <a:r>
              <a:rPr lang="e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Su principal característica es que </a:t>
            </a:r>
            <a:r>
              <a:rPr lang="es-MX" sz="16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Ryuk</a:t>
            </a:r>
            <a:r>
              <a:rPr lang="es-MX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no trabaja sólo: necesita la ayuda de otros virus para poder ejecutarse. Normalmente, su primera acción la realiza a través de un ataque de phishing basado en </a:t>
            </a:r>
            <a:r>
              <a:rPr lang="es-MX" sz="1600" b="1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Emotec</a:t>
            </a:r>
            <a:r>
              <a:rPr lang="es-MX" sz="16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-MX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 troyano que cambia su código cada poco tiempo a fin de no ser detectado por las soluciones 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3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seguridad y que tiene la capacidad de interceptar, registrar, y guardar todo el tráfico de red.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Una vez que </a:t>
            </a:r>
            <a:r>
              <a:rPr lang="es-MX" sz="16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Emotec</a:t>
            </a:r>
            <a:r>
              <a:rPr lang="es-MX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ha realizado su trabajo, empieza el turno de </a:t>
            </a:r>
            <a:r>
              <a:rPr lang="es-MX" sz="1600" b="1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Trickbot</a:t>
            </a:r>
            <a:r>
              <a:rPr lang="es-MX" sz="16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-MX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que se encarga de los ataques laterales, entre otros, el robo de las credenciales de inicio de sesión. Una vez que ambos malware han acabado con su labor, </a:t>
            </a:r>
            <a:r>
              <a:rPr lang="es-MX" sz="1600" b="1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Ryuk</a:t>
            </a:r>
            <a:r>
              <a:rPr lang="es-MX" sz="16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MX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el encargado de encriptar todos los datos.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580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407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 </a:t>
            </a: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Si, adicionalmente a Ryuk, se encuentran otros vitus como Emotec y Trickbot.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 </a:t>
            </a: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sugeriria tener un sistema de backup de informacion que se actualice frecuentemente,  para que en una proxima ocasi</a:t>
            </a:r>
            <a:r>
              <a:rPr lang="es-CO" sz="16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 no teman por la perdida de informacion. Contar con medios para responder de manera agil a ciberataques </a:t>
            </a:r>
            <a:endParaRPr lang="es" sz="1600" b="1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0130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269</Words>
  <Application>Microsoft Office PowerPoint</Application>
  <PresentationFormat>Presentación en pantalla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Rajdhani</vt:lpstr>
      <vt:lpstr>Arial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 .</cp:lastModifiedBy>
  <cp:revision>3</cp:revision>
  <dcterms:modified xsi:type="dcterms:W3CDTF">2021-11-12T15:07:51Z</dcterms:modified>
</cp:coreProperties>
</file>