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Rajdhani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3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c4a8e2be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4c4a8e2be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4c4a8e2be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4c4a8e2be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4c4a8e2be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4c4a8e2be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4c4a8e2b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4c4a8e2b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4c4a8e2be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4c4a8e2be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4c4a8e2be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4c4a8e2be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4c4a8e2b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4c4a8e2b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4c4a8e2be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4c4a8e2be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4c4a8e2be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4c4a8e2be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4c4a8e2b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4c4a8e2b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4c4a8e2be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4c4a8e2be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" name="Google Shape;4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8" name="Google Shape;4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" name="Google Shape;7;p1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" name="Google Shape;8;p1"/>
          <p:cNvCxnSpPr/>
          <p:nvPr/>
        </p:nvCxnSpPr>
        <p:spPr>
          <a:xfrm rot="10800000" flipH="1">
            <a:off x="-8000" y="117847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" name="Google Shape;9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" name="Google Shape;10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111645" y="4953600"/>
            <a:ext cx="38022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en mesas de trabajo - Tipos de Amenazas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/>
        </p:nvSpPr>
        <p:spPr>
          <a:xfrm>
            <a:off x="751400" y="228000"/>
            <a:ext cx="88278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Actividad 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Tipos de Amenazas</a:t>
            </a:r>
            <a:endParaRPr sz="3000" b="1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u="sng"/>
          </a:p>
        </p:txBody>
      </p:sp>
      <p:sp>
        <p:nvSpPr>
          <p:cNvPr id="54" name="Google Shape;54;p15"/>
          <p:cNvSpPr txBox="1"/>
          <p:nvPr/>
        </p:nvSpPr>
        <p:spPr>
          <a:xfrm>
            <a:off x="355675" y="775175"/>
            <a:ext cx="841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5"/>
          <p:cNvSpPr txBox="1"/>
          <p:nvPr/>
        </p:nvSpPr>
        <p:spPr>
          <a:xfrm>
            <a:off x="751400" y="1121325"/>
            <a:ext cx="4383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Utilizando este documento de presentación, cada mesa deberá resolver y completar en cada hoja , que le corresponde según su número de mesa.</a:t>
            </a:r>
            <a:endParaRPr/>
          </a:p>
        </p:txBody>
      </p:sp>
      <p:pic>
        <p:nvPicPr>
          <p:cNvPr id="56" name="Google Shape;5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275" y="1216725"/>
            <a:ext cx="2924486" cy="250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10</a:t>
            </a:r>
            <a:endParaRPr b="1" u="sng"/>
          </a:p>
        </p:txBody>
      </p:sp>
      <p:sp>
        <p:nvSpPr>
          <p:cNvPr id="110" name="Google Shape;110;p24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11</a:t>
            </a:r>
            <a:endParaRPr b="1" u="sng"/>
          </a:p>
        </p:txBody>
      </p:sp>
      <p:sp>
        <p:nvSpPr>
          <p:cNvPr id="116" name="Google Shape;116;p25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12</a:t>
            </a:r>
            <a:endParaRPr b="1" u="sng"/>
          </a:p>
        </p:txBody>
      </p:sp>
      <p:sp>
        <p:nvSpPr>
          <p:cNvPr id="122" name="Google Shape;122;p26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</a:t>
            </a:r>
            <a:endParaRPr b="1" u="sng"/>
          </a:p>
        </p:txBody>
      </p:sp>
      <p:sp>
        <p:nvSpPr>
          <p:cNvPr id="62" name="Google Shape;62;p16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2</a:t>
            </a:r>
            <a:endParaRPr b="1" u="sng"/>
          </a:p>
        </p:txBody>
      </p:sp>
      <p:sp>
        <p:nvSpPr>
          <p:cNvPr id="68" name="Google Shape;68;p17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3</a:t>
            </a:r>
            <a:endParaRPr b="1" u="sng"/>
          </a:p>
        </p:txBody>
      </p:sp>
      <p:sp>
        <p:nvSpPr>
          <p:cNvPr id="74" name="Google Shape;74;p18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4</a:t>
            </a:r>
            <a:endParaRPr b="1" u="sng"/>
          </a:p>
        </p:txBody>
      </p:sp>
      <p:sp>
        <p:nvSpPr>
          <p:cNvPr id="80" name="Google Shape;80;p19"/>
          <p:cNvSpPr txBox="1"/>
          <p:nvPr/>
        </p:nvSpPr>
        <p:spPr>
          <a:xfrm>
            <a:off x="597109" y="567696"/>
            <a:ext cx="7633200" cy="3154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200000"/>
              </a:lnSpc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</a:t>
            </a:r>
            <a:r>
              <a:rPr lang="es-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&lt;Poner el link&gt;</a:t>
            </a:r>
            <a:endParaRPr lang="es"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5</a:t>
            </a:r>
            <a:endParaRPr b="1" u="sng"/>
          </a:p>
        </p:txBody>
      </p:sp>
      <p:sp>
        <p:nvSpPr>
          <p:cNvPr id="86" name="Google Shape;86;p20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6</a:t>
            </a:r>
            <a:endParaRPr b="1" u="sng"/>
          </a:p>
        </p:txBody>
      </p:sp>
      <p:sp>
        <p:nvSpPr>
          <p:cNvPr id="92" name="Google Shape;92;p21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8</a:t>
            </a:r>
            <a:endParaRPr b="1" u="sng"/>
          </a:p>
        </p:txBody>
      </p:sp>
      <p:sp>
        <p:nvSpPr>
          <p:cNvPr id="98" name="Google Shape;98;p22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9</a:t>
            </a:r>
            <a:endParaRPr b="1" u="sng"/>
          </a:p>
        </p:txBody>
      </p:sp>
      <p:sp>
        <p:nvSpPr>
          <p:cNvPr id="104" name="Google Shape;104;p23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Microsoft Office PowerPoint</Application>
  <PresentationFormat>Presentación en pantalla (16:9)</PresentationFormat>
  <Paragraphs>68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Open Sans</vt:lpstr>
      <vt:lpstr>Rajdhani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PRADO ALBARRACIN DAMARIS NOEMI</cp:lastModifiedBy>
  <cp:revision>2</cp:revision>
  <dcterms:modified xsi:type="dcterms:W3CDTF">2021-11-11T20:26:12Z</dcterms:modified>
</cp:coreProperties>
</file>