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00000000000000000" pitchFamily="2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4"/>
  </p:normalViewPr>
  <p:slideViewPr>
    <p:cSldViewPr snapToGrid="0">
      <p:cViewPr varScale="1">
        <p:scale>
          <a:sx n="165" d="100"/>
          <a:sy n="165" d="100"/>
        </p:scale>
        <p:origin x="6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4KMy9MXoeGcEbdcivI6pOS8gVqxJ0ETPK3oktSCzSjs/edit?usp=drive_open&amp;ouid=1089341520229737258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n-U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https://docs.google.com/document/d/1I9kRf2tyAUebmQYdrWXdjaefxJ8fASTOhmuAijjZ0u4/edit</a:t>
            </a:r>
            <a:b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: </a:t>
            </a:r>
            <a:r>
              <a:rPr lang="es-AR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https://docs.google.com/document/d/14KMy9MXoeGcEbdcivI6pOS8gVqxJ0ETPK3oktSCzSjs/edit?usp=drive_open&amp;ouid=108934152022973725801</a:t>
            </a:r>
            <a:endParaRPr lang="es-AR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200000"/>
              </a:lnSpc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98123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&lt;</a:t>
            </a:r>
            <a:r>
              <a:rPr lang="es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es-US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docs.google.com</a:t>
            </a:r>
            <a:r>
              <a:rPr lang="es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s-US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es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/d/1GNoKqVkV3AMRjbAFpSAaH0XXYK6AH212ADJwp8VFu0I/</a:t>
            </a:r>
            <a:r>
              <a:rPr lang="es-US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edit?userstoinvite</a:t>
            </a:r>
            <a:r>
              <a:rPr lang="es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s-US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santiagogiuggia@gmail.com&amp;actionButton</a:t>
            </a:r>
            <a:r>
              <a:rPr lang="es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=1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b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427</Words>
  <Application>Microsoft Macintosh PowerPoint</Application>
  <PresentationFormat>Presentación en pantalla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Rajdhani</vt:lpstr>
      <vt:lpstr>Open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Exequiel Massimelli</cp:lastModifiedBy>
  <cp:revision>3</cp:revision>
  <dcterms:modified xsi:type="dcterms:W3CDTF">2021-11-11T22:53:18Z</dcterms:modified>
</cp:coreProperties>
</file>