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479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32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48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2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06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57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05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89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3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43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1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49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4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0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 dirty="0"/>
          </a:p>
        </p:txBody>
      </p:sp>
      <p:sp>
        <p:nvSpPr>
          <p:cNvPr id="5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480</Words>
  <Application>Microsoft Office PowerPoint</Application>
  <PresentationFormat>Presentación en pantalla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Open Sans</vt:lpstr>
      <vt:lpstr>Rajdhani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</cp:lastModifiedBy>
  <cp:revision>4</cp:revision>
  <dcterms:modified xsi:type="dcterms:W3CDTF">2021-11-10T22:14:40Z</dcterms:modified>
</cp:coreProperties>
</file>