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63" r:id="rId3"/>
    <p:sldId id="268" r:id="rId4"/>
    <p:sldId id="269" r:id="rId5"/>
    <p:sldId id="270" r:id="rId6"/>
    <p:sldId id="271" r:id="rId7"/>
  </p:sldIdLst>
  <p:sldSz cx="9144000" cy="5143500" type="screen16x9"/>
  <p:notesSz cx="6858000" cy="9144000"/>
  <p:embeddedFontLst>
    <p:embeddedFont>
      <p:font typeface="Rajdhani" panose="020B0604020202020204" charset="0"/>
      <p:regular r:id="rId9"/>
      <p:bold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c4a8e2b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c4a8e2b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8" name="Google Shape;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" name="Google Shape;8;p1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" name="Google Shape;9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45" y="4953600"/>
            <a:ext cx="3802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en mesas de trabajo - Tipos de Amenazas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/>
        </p:nvSpPr>
        <p:spPr>
          <a:xfrm>
            <a:off x="751400" y="228000"/>
            <a:ext cx="88278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Actividad 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Tipos de Amenazas</a:t>
            </a:r>
            <a:endParaRPr sz="3000" b="1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</p:txBody>
      </p:sp>
      <p:sp>
        <p:nvSpPr>
          <p:cNvPr id="54" name="Google Shape;54;p15"/>
          <p:cNvSpPr txBox="1"/>
          <p:nvPr/>
        </p:nvSpPr>
        <p:spPr>
          <a:xfrm>
            <a:off x="355675" y="775175"/>
            <a:ext cx="841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751400" y="1121325"/>
            <a:ext cx="4383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Utilizando este documento de presentación, cada mesa deberá resolver y completar en cada hoja , que le corresponde según su número de mesa.</a:t>
            </a:r>
            <a:endParaRPr/>
          </a:p>
        </p:txBody>
      </p:sp>
      <p:pic>
        <p:nvPicPr>
          <p:cNvPr id="56" name="Google Shape;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75" y="1216725"/>
            <a:ext cx="2924486" cy="2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/>
        </p:nvSpPr>
        <p:spPr>
          <a:xfrm>
            <a:off x="766075" y="184721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8</a:t>
            </a:r>
            <a:endParaRPr b="1" u="sng"/>
          </a:p>
        </p:txBody>
      </p:sp>
      <p:sp>
        <p:nvSpPr>
          <p:cNvPr id="98" name="Google Shape;98;p22"/>
          <p:cNvSpPr txBox="1"/>
          <p:nvPr/>
        </p:nvSpPr>
        <p:spPr>
          <a:xfrm>
            <a:off x="766075" y="1203800"/>
            <a:ext cx="7633200" cy="315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</a:t>
            </a:r>
            <a:r>
              <a:rPr lang="es-AR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https://www.welivesecurity.com/la-es/2021/05/11/ataque-ransomwa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5AEA7-653D-44FE-9A6C-27049FE3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268" y="317434"/>
            <a:ext cx="8520600" cy="572700"/>
          </a:xfrm>
        </p:spPr>
        <p:txBody>
          <a:bodyPr/>
          <a:lstStyle/>
          <a:p>
            <a:pPr algn="ctr">
              <a:buNone/>
            </a:pPr>
            <a:r>
              <a:rPr lang="es" sz="2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r>
              <a:rPr lang="es" sz="14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s" sz="14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5B604D-38EA-4372-B747-F1E3167B597E}"/>
              </a:ext>
            </a:extLst>
          </p:cNvPr>
          <p:cNvSpPr txBox="1"/>
          <p:nvPr/>
        </p:nvSpPr>
        <p:spPr>
          <a:xfrm>
            <a:off x="758268" y="1233889"/>
            <a:ext cx="719591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lang="es-ES" sz="18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ransomware</a:t>
            </a:r>
            <a:r>
              <a:rPr lang="es-ES" sz="1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es un software extorsivo: su finalidad es impedirte usar tu dispositivo hasta que hayas pagado un rescate.</a:t>
            </a:r>
          </a:p>
          <a:p>
            <a:endParaRPr lang="es-AR" sz="18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s-ES" sz="1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Existen, básicamente, dos clases de </a:t>
            </a:r>
            <a:r>
              <a:rPr lang="es-ES" sz="18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ransomware</a:t>
            </a:r>
            <a:r>
              <a:rPr lang="es-ES" sz="1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: el </a:t>
            </a:r>
            <a:r>
              <a:rPr lang="es-ES" sz="18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ransomware</a:t>
            </a:r>
            <a:r>
              <a:rPr lang="es-ES" sz="1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 bloqueo, por un lado, y el </a:t>
            </a:r>
            <a:r>
              <a:rPr lang="es-ES" sz="18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ransomware</a:t>
            </a:r>
            <a:r>
              <a:rPr lang="es-ES" sz="1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 cifrado, por el otro. Se diferencian de este modo:</a:t>
            </a:r>
          </a:p>
          <a:p>
            <a:endParaRPr lang="es-ES" sz="18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lang="es-ES" sz="18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ransomware</a:t>
            </a:r>
            <a:r>
              <a:rPr lang="es-ES" sz="1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 bloqueo afecta las funciones básicas del equipo,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lang="es-ES" sz="18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ransomware</a:t>
            </a:r>
            <a:r>
              <a:rPr lang="es-ES" sz="1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 cifrado cifra archivos individuales.</a:t>
            </a:r>
            <a:endParaRPr lang="es-AR" sz="18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1925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B7C54-57F1-4E9B-AC37-68F9E747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4" y="349332"/>
            <a:ext cx="9076849" cy="572700"/>
          </a:xfrm>
        </p:spPr>
        <p:txBody>
          <a:bodyPr/>
          <a:lstStyle/>
          <a:p>
            <a:pPr>
              <a:buNone/>
            </a:pPr>
            <a:r>
              <a:rPr lang="es" sz="2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br>
              <a:rPr lang="es" sz="2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s-AR" sz="2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B1CDB63-A815-4A83-A477-DD81D8737CDC}"/>
              </a:ext>
            </a:extLst>
          </p:cNvPr>
          <p:cNvSpPr txBox="1"/>
          <p:nvPr/>
        </p:nvSpPr>
        <p:spPr>
          <a:xfrm>
            <a:off x="574158" y="1010093"/>
            <a:ext cx="8218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 maneras más comunes de contraer una infección de </a:t>
            </a:r>
            <a:r>
              <a:rPr lang="es-ES" sz="18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ransomware</a:t>
            </a:r>
            <a:r>
              <a:rPr lang="es-ES" sz="18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son visitar un sitio web malicioso, abrir un adjunto maligno o descargar software con agregados indeseables</a:t>
            </a:r>
            <a:endParaRPr lang="es-AR" sz="1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23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870FD-9978-40D1-BDEB-B66A155E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s-ES" sz="2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br>
              <a:rPr lang="es-ES" sz="2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00505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87A74-B378-4FA7-90F6-BF7FA8C1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s-ES" sz="2800" dirty="0"/>
              <a:t>¿Qué solución o medida recomendarían ?</a:t>
            </a:r>
            <a:r>
              <a:rPr lang="es-ES" dirty="0"/>
              <a:t/>
            </a:r>
            <a:br>
              <a:rPr lang="es-ES" dirty="0"/>
            </a:b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2873A67-1F04-44A9-9C05-2E348D4BD187}"/>
              </a:ext>
            </a:extLst>
          </p:cNvPr>
          <p:cNvSpPr txBox="1"/>
          <p:nvPr/>
        </p:nvSpPr>
        <p:spPr>
          <a:xfrm>
            <a:off x="1233376" y="1424763"/>
            <a:ext cx="65709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primera —que definitivamente no se recomienda— es pagar el dinero del rescate. </a:t>
            </a:r>
            <a:br>
              <a:rPr lang="es-E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s-E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E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segunda opción, preferible a la primera, es intentar eliminar el </a:t>
            </a:r>
            <a:r>
              <a:rPr lang="es-E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ransomware</a:t>
            </a:r>
            <a:r>
              <a:rPr lang="es-E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br>
              <a:rPr lang="es-E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s-E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E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 este intento no da fruto, queda solo una opción: dejar el dispositivo en cero, como si fuera recién comprado.</a:t>
            </a:r>
            <a:endParaRPr lang="es-A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1448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Presentación en pantalla (16:9)</PresentationFormat>
  <Paragraphs>22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Rajdhani</vt:lpstr>
      <vt:lpstr>Open Sans</vt:lpstr>
      <vt:lpstr>Arial</vt:lpstr>
      <vt:lpstr>Simple Light</vt:lpstr>
      <vt:lpstr>Presentación de PowerPoint</vt:lpstr>
      <vt:lpstr>Presentación de PowerPoint</vt:lpstr>
      <vt:lpstr>¿Qué tipo de amenaza es? </vt:lpstr>
      <vt:lpstr>¿Cómo comienza y cómo se propaga esta amenaza? </vt:lpstr>
      <vt:lpstr>¿Hay más de una amenaza aplicada ? </vt:lpstr>
      <vt:lpstr>¿Qué solución o medida recomendarían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Jonathan</cp:lastModifiedBy>
  <cp:revision>2</cp:revision>
  <dcterms:modified xsi:type="dcterms:W3CDTF">2021-11-10T21:33:25Z</dcterms:modified>
</cp:coreProperties>
</file>