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Rajdhani" panose="020B0604020202020204" charset="0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byte.es/ciberseguridad/ryuk-ministerio-de-trabaj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elivesecurity.com/la-es/2014/10/09/exploits-que-son-como-funcion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10037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672575"/>
            <a:ext cx="7623300" cy="4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Ryuk: el ransomware que atacó al Ministerio de Trabajo (revistabyte.es)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Ransomware Restringen el acceso a su sistema y archivos.</a:t>
            </a: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través de correos de phishing con archivos adjuntos o enlaces. Mediante ataques a conexiones remotas, como el Protocolo de Escritorio Remoto (RDP), aprovechando el uso de contraseñas débiles. También a través de la explotación vulnerabilidades por ejemplo, mediante sitios web comprometidos utilizados para redirigir a sus visitantes a diferentes tipos de </a:t>
            </a: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exploits</a:t>
            </a: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—, así como también  dispositivos USB, descarga de software pirata, entre otros.</a:t>
            </a:r>
            <a:endParaRPr sz="1000">
              <a:solidFill>
                <a:srgbClr val="3F3F3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 principal característica es que Ryuk no trabaja sólo: necesita la ayuda de otros virus para poder ejecutarse. Normalmente, su primera acción la realiza a través de un ataque de phishing basado en Emotec, un troyano que cambia su código cada poco tiempo a fin de no ser detectado por las soluciones de seguridad y que tiene la capacidad de interceptar, registrar, y guardar todo el tráfico de red.</a:t>
            </a:r>
            <a:endParaRPr sz="1000">
              <a:solidFill>
                <a:srgbClr val="3F3F3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sz="1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primer instancia, recomendaríamos apagar la computadora y desconectarla de la red. Identificar la amenaza, si es posible; utilizar una herramienta específica para recuperar el acceso a los archivos.</a:t>
            </a:r>
            <a:endParaRPr sz="1000">
              <a:solidFill>
                <a:srgbClr val="3F3F3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Finalmente, antes de pagar el rescate, recomendamos  recuperar la información a través de un backup -que siempre se debe tener debido a la importancia de la información- y por otro lado recomendamos al Ministerio de Trabajo  presupuesto en cirberseguridad. </a:t>
            </a:r>
            <a:endParaRPr sz="1000">
              <a:solidFill>
                <a:srgbClr val="3F3F3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Presentación en pantalla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Rajdhani</vt:lpstr>
      <vt:lpstr>Roboto</vt:lpstr>
      <vt:lpstr>Open Sans</vt:lpstr>
      <vt:lpstr>Arial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iuser</cp:lastModifiedBy>
  <cp:revision>1</cp:revision>
  <dcterms:modified xsi:type="dcterms:W3CDTF">2021-12-12T00:07:34Z</dcterms:modified>
</cp:coreProperties>
</file>