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0" r:id="rId3"/>
    <p:sldId id="258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70CF-D61F-4EB0-A56D-E2C5B5FB4ACC}" type="datetimeFigureOut">
              <a:rPr lang="es-CL" smtClean="0"/>
              <a:t>20-12-2022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6E9E-44A2-4381-9B2A-FB0C45DAD7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348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70CF-D61F-4EB0-A56D-E2C5B5FB4ACC}" type="datetimeFigureOut">
              <a:rPr lang="es-CL" smtClean="0"/>
              <a:t>20-12-2022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6E9E-44A2-4381-9B2A-FB0C45DAD7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486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70CF-D61F-4EB0-A56D-E2C5B5FB4ACC}" type="datetimeFigureOut">
              <a:rPr lang="es-CL" smtClean="0"/>
              <a:t>20-12-2022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6E9E-44A2-4381-9B2A-FB0C45DAD7B5}" type="slidenum">
              <a:rPr lang="es-CL" smtClean="0"/>
              <a:t>‹Nº›</a:t>
            </a:fld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6656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70CF-D61F-4EB0-A56D-E2C5B5FB4ACC}" type="datetimeFigureOut">
              <a:rPr lang="es-CL" smtClean="0"/>
              <a:t>20-12-2022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6E9E-44A2-4381-9B2A-FB0C45DAD7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9999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70CF-D61F-4EB0-A56D-E2C5B5FB4ACC}" type="datetimeFigureOut">
              <a:rPr lang="es-CL" smtClean="0"/>
              <a:t>20-12-2022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6E9E-44A2-4381-9B2A-FB0C45DAD7B5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401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70CF-D61F-4EB0-A56D-E2C5B5FB4ACC}" type="datetimeFigureOut">
              <a:rPr lang="es-CL" smtClean="0"/>
              <a:t>20-12-2022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6E9E-44A2-4381-9B2A-FB0C45DAD7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0434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70CF-D61F-4EB0-A56D-E2C5B5FB4ACC}" type="datetimeFigureOut">
              <a:rPr lang="es-CL" smtClean="0"/>
              <a:t>20-12-2022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6E9E-44A2-4381-9B2A-FB0C45DAD7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35331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70CF-D61F-4EB0-A56D-E2C5B5FB4ACC}" type="datetimeFigureOut">
              <a:rPr lang="es-CL" smtClean="0"/>
              <a:t>20-12-2022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6E9E-44A2-4381-9B2A-FB0C45DAD7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448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70CF-D61F-4EB0-A56D-E2C5B5FB4ACC}" type="datetimeFigureOut">
              <a:rPr lang="es-CL" smtClean="0"/>
              <a:t>20-12-2022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6E9E-44A2-4381-9B2A-FB0C45DAD7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969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70CF-D61F-4EB0-A56D-E2C5B5FB4ACC}" type="datetimeFigureOut">
              <a:rPr lang="es-CL" smtClean="0"/>
              <a:t>20-12-2022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6E9E-44A2-4381-9B2A-FB0C45DAD7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535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70CF-D61F-4EB0-A56D-E2C5B5FB4ACC}" type="datetimeFigureOut">
              <a:rPr lang="es-CL" smtClean="0"/>
              <a:t>20-12-2022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6E9E-44A2-4381-9B2A-FB0C45DAD7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038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70CF-D61F-4EB0-A56D-E2C5B5FB4ACC}" type="datetimeFigureOut">
              <a:rPr lang="es-CL" smtClean="0"/>
              <a:t>20-12-2022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6E9E-44A2-4381-9B2A-FB0C45DAD7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5071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70CF-D61F-4EB0-A56D-E2C5B5FB4ACC}" type="datetimeFigureOut">
              <a:rPr lang="es-CL" smtClean="0"/>
              <a:t>20-12-2022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6E9E-44A2-4381-9B2A-FB0C45DAD7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791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70CF-D61F-4EB0-A56D-E2C5B5FB4ACC}" type="datetimeFigureOut">
              <a:rPr lang="es-CL" smtClean="0"/>
              <a:t>20-12-2022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6E9E-44A2-4381-9B2A-FB0C45DAD7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108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70CF-D61F-4EB0-A56D-E2C5B5FB4ACC}" type="datetimeFigureOut">
              <a:rPr lang="es-CL" smtClean="0"/>
              <a:t>20-12-2022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6E9E-44A2-4381-9B2A-FB0C45DAD7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212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70CF-D61F-4EB0-A56D-E2C5B5FB4ACC}" type="datetimeFigureOut">
              <a:rPr lang="es-CL" smtClean="0"/>
              <a:t>20-12-2022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6E9E-44A2-4381-9B2A-FB0C45DAD7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518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370CF-D61F-4EB0-A56D-E2C5B5FB4ACC}" type="datetimeFigureOut">
              <a:rPr lang="es-CL" smtClean="0"/>
              <a:t>20-12-2022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866E9E-44A2-4381-9B2A-FB0C45DAD7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906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3EAB7C8-3006-6B1D-08C6-87BB228A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/>
              <a:t>Actividad Integradora Armado de Computadoras</a:t>
            </a:r>
            <a:br>
              <a:rPr lang="es-ES" dirty="0"/>
            </a:br>
            <a:r>
              <a:rPr lang="es-ES" sz="3600" dirty="0"/>
              <a:t>Camada 1 – Vicente Espinoza</a:t>
            </a:r>
            <a:endParaRPr lang="es-CL" dirty="0"/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45E15008-8004-716B-2ABA-9B6422AFF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313421"/>
              </p:ext>
            </p:extLst>
          </p:nvPr>
        </p:nvGraphicFramePr>
        <p:xfrm>
          <a:off x="979488" y="2553418"/>
          <a:ext cx="10233024" cy="3053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847">
                  <a:extLst>
                    <a:ext uri="{9D8B030D-6E8A-4147-A177-3AD203B41FA5}">
                      <a16:colId xmlns:a16="http://schemas.microsoft.com/office/drawing/2014/main" val="3896089744"/>
                    </a:ext>
                  </a:extLst>
                </a:gridCol>
                <a:gridCol w="7558177">
                  <a:extLst>
                    <a:ext uri="{9D8B030D-6E8A-4147-A177-3AD203B41FA5}">
                      <a16:colId xmlns:a16="http://schemas.microsoft.com/office/drawing/2014/main" val="416408374"/>
                    </a:ext>
                  </a:extLst>
                </a:gridCol>
              </a:tblGrid>
              <a:tr h="610750">
                <a:tc gridSpan="2">
                  <a:txBody>
                    <a:bodyPr/>
                    <a:lstStyle/>
                    <a:p>
                      <a:r>
                        <a:rPr lang="es-ES" dirty="0"/>
                        <a:t>GAMA BAJA (INTEL)</a:t>
                      </a:r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707246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Procesador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Core i3 7100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356711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Placa madre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MSI H110M Pro-VD Plus DIMM LGA 1151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912579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Memoria Principal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Ddr4 4gb 2133mhz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567725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Memoria Secundaria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Seagate Mobile HDD 1 TB (ST1000LM035)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603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1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3EAB7C8-3006-6B1D-08C6-87BB228A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/>
              <a:t>Actividad Integradora Armado de Computadoras</a:t>
            </a:r>
            <a:br>
              <a:rPr lang="es-ES" dirty="0"/>
            </a:br>
            <a:r>
              <a:rPr lang="es-ES" sz="3600" dirty="0"/>
              <a:t>Camada 1 – Vicente Espinoza</a:t>
            </a:r>
            <a:endParaRPr lang="es-CL" dirty="0"/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45E15008-8004-716B-2ABA-9B6422AFF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273636"/>
              </p:ext>
            </p:extLst>
          </p:nvPr>
        </p:nvGraphicFramePr>
        <p:xfrm>
          <a:off x="979488" y="2553418"/>
          <a:ext cx="10233024" cy="3053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847">
                  <a:extLst>
                    <a:ext uri="{9D8B030D-6E8A-4147-A177-3AD203B41FA5}">
                      <a16:colId xmlns:a16="http://schemas.microsoft.com/office/drawing/2014/main" val="3896089744"/>
                    </a:ext>
                  </a:extLst>
                </a:gridCol>
                <a:gridCol w="7558177">
                  <a:extLst>
                    <a:ext uri="{9D8B030D-6E8A-4147-A177-3AD203B41FA5}">
                      <a16:colId xmlns:a16="http://schemas.microsoft.com/office/drawing/2014/main" val="416408374"/>
                    </a:ext>
                  </a:extLst>
                </a:gridCol>
              </a:tblGrid>
              <a:tr h="610750">
                <a:tc gridSpan="2">
                  <a:txBody>
                    <a:bodyPr/>
                    <a:lstStyle/>
                    <a:p>
                      <a:r>
                        <a:rPr lang="es-ES" dirty="0"/>
                        <a:t>GAMA BAJA (AMD)</a:t>
                      </a:r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707246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Procesador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AMD Ryzen 3 2200 G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356711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Placa madre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ASUS Prime A320M-K AMD Ryzen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912579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Memoria Principal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Kingston Memoria RAM DIMM DDR4-2133 4GB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567725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Memoria Secundaria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Western Digital Blue 1 TB (WD10EZEX)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603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52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3EAB7C8-3006-6B1D-08C6-87BB228A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/>
              <a:t>Actividad Integradora Armado de Computadoras</a:t>
            </a:r>
            <a:br>
              <a:rPr lang="es-ES" dirty="0"/>
            </a:br>
            <a:r>
              <a:rPr lang="es-ES" sz="3600" dirty="0"/>
              <a:t>Camada 1 – Vicente Espinoza</a:t>
            </a:r>
            <a:endParaRPr lang="es-CL" dirty="0"/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45E15008-8004-716B-2ABA-9B6422AFF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424702"/>
              </p:ext>
            </p:extLst>
          </p:nvPr>
        </p:nvGraphicFramePr>
        <p:xfrm>
          <a:off x="979488" y="2553418"/>
          <a:ext cx="10233024" cy="366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847">
                  <a:extLst>
                    <a:ext uri="{9D8B030D-6E8A-4147-A177-3AD203B41FA5}">
                      <a16:colId xmlns:a16="http://schemas.microsoft.com/office/drawing/2014/main" val="3896089744"/>
                    </a:ext>
                  </a:extLst>
                </a:gridCol>
                <a:gridCol w="7558177">
                  <a:extLst>
                    <a:ext uri="{9D8B030D-6E8A-4147-A177-3AD203B41FA5}">
                      <a16:colId xmlns:a16="http://schemas.microsoft.com/office/drawing/2014/main" val="416408374"/>
                    </a:ext>
                  </a:extLst>
                </a:gridCol>
              </a:tblGrid>
              <a:tr h="610750">
                <a:tc gridSpan="2">
                  <a:txBody>
                    <a:bodyPr/>
                    <a:lstStyle/>
                    <a:p>
                      <a:r>
                        <a:rPr lang="es-ES" dirty="0"/>
                        <a:t>GAMA MEDIA (INTEL)</a:t>
                      </a:r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707246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Procesador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Intel Core i5-10400F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356711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Placa madre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Gigabyte H410M H V2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912579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Memoria Principal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Kingston FURY DDR4  3200mhz 8GB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567725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Memoria Secundaria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Disco Duro Interno 1TB 3.5 SATA 3 6 Gb/s 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603705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GPU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GeForce GT 1030 2GD4 LP OC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29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15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3EAB7C8-3006-6B1D-08C6-87BB228A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/>
              <a:t>Actividad Integradora Armado de Computadoras</a:t>
            </a:r>
            <a:br>
              <a:rPr lang="es-ES" dirty="0"/>
            </a:br>
            <a:r>
              <a:rPr lang="es-ES" sz="3600" dirty="0"/>
              <a:t>Camada 1 – Vicente Espinoza</a:t>
            </a:r>
            <a:endParaRPr lang="es-CL" dirty="0"/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45E15008-8004-716B-2ABA-9B6422AFF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181368"/>
              </p:ext>
            </p:extLst>
          </p:nvPr>
        </p:nvGraphicFramePr>
        <p:xfrm>
          <a:off x="979488" y="2553418"/>
          <a:ext cx="10233024" cy="366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847">
                  <a:extLst>
                    <a:ext uri="{9D8B030D-6E8A-4147-A177-3AD203B41FA5}">
                      <a16:colId xmlns:a16="http://schemas.microsoft.com/office/drawing/2014/main" val="3896089744"/>
                    </a:ext>
                  </a:extLst>
                </a:gridCol>
                <a:gridCol w="7558177">
                  <a:extLst>
                    <a:ext uri="{9D8B030D-6E8A-4147-A177-3AD203B41FA5}">
                      <a16:colId xmlns:a16="http://schemas.microsoft.com/office/drawing/2014/main" val="416408374"/>
                    </a:ext>
                  </a:extLst>
                </a:gridCol>
              </a:tblGrid>
              <a:tr h="610750">
                <a:tc gridSpan="2">
                  <a:txBody>
                    <a:bodyPr/>
                    <a:lstStyle/>
                    <a:p>
                      <a:r>
                        <a:rPr lang="es-ES" dirty="0"/>
                        <a:t>GAMA MEDIA (AMD)</a:t>
                      </a:r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707246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Procesador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AMD® CPU Ryzen 5 3600 (AM4)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356711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Placa madre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Asus® M/B AMD A320M-K (AM4)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912579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Memoria Principal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Kingston FURY® DDR4 8GB 3200MHz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567725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Memoria Secundaria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Kingston® Unidad SSD 480GB Sata3 2.5" A400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603705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GPU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MSI GeForce GT 1030 2GD4 LP 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970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30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3EAB7C8-3006-6B1D-08C6-87BB228A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/>
              <a:t>Actividad Integradora Armado de Computadoras</a:t>
            </a:r>
            <a:br>
              <a:rPr lang="es-ES" dirty="0"/>
            </a:br>
            <a:r>
              <a:rPr lang="es-ES" sz="3600" dirty="0"/>
              <a:t>Camada 1 – Vicente Espinoza</a:t>
            </a:r>
            <a:endParaRPr lang="es-CL" dirty="0"/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45E15008-8004-716B-2ABA-9B6422AFF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330795"/>
              </p:ext>
            </p:extLst>
          </p:nvPr>
        </p:nvGraphicFramePr>
        <p:xfrm>
          <a:off x="979488" y="2553418"/>
          <a:ext cx="10233024" cy="366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847">
                  <a:extLst>
                    <a:ext uri="{9D8B030D-6E8A-4147-A177-3AD203B41FA5}">
                      <a16:colId xmlns:a16="http://schemas.microsoft.com/office/drawing/2014/main" val="3896089744"/>
                    </a:ext>
                  </a:extLst>
                </a:gridCol>
                <a:gridCol w="7558177">
                  <a:extLst>
                    <a:ext uri="{9D8B030D-6E8A-4147-A177-3AD203B41FA5}">
                      <a16:colId xmlns:a16="http://schemas.microsoft.com/office/drawing/2014/main" val="416408374"/>
                    </a:ext>
                  </a:extLst>
                </a:gridCol>
              </a:tblGrid>
              <a:tr h="610750">
                <a:tc gridSpan="2">
                  <a:txBody>
                    <a:bodyPr/>
                    <a:lstStyle/>
                    <a:p>
                      <a:r>
                        <a:rPr lang="es-ES" dirty="0"/>
                        <a:t>GAMA ALTA (INTEL)</a:t>
                      </a:r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707246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Procesador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CPU Intel Core i9-12900K (s1700)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356711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Placa madre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Asus M/B Intel Z690-F ROG </a:t>
                      </a:r>
                      <a:r>
                        <a:rPr lang="es-CL" dirty="0" err="1"/>
                        <a:t>Strix</a:t>
                      </a:r>
                      <a:r>
                        <a:rPr lang="es-CL" dirty="0"/>
                        <a:t> </a:t>
                      </a:r>
                      <a:r>
                        <a:rPr lang="es-CL" dirty="0" err="1"/>
                        <a:t>WiFi</a:t>
                      </a:r>
                      <a:r>
                        <a:rPr lang="es-CL" dirty="0"/>
                        <a:t> (DDR5) (s1700)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912579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Memoria Principal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Kingston FURY DDR5 32GB (2x16GB) 5200MHz Beast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567725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Memoria Secundaria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Crucial Unidad SSD 2TB PCIe </a:t>
                      </a:r>
                      <a:r>
                        <a:rPr lang="es-ES" dirty="0" err="1"/>
                        <a:t>NVMe</a:t>
                      </a:r>
                      <a:r>
                        <a:rPr lang="es-ES" dirty="0"/>
                        <a:t> Gen4 M.2 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603705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GPU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Asus Video NVIDIA GeForce RTX3080Ti O12GB </a:t>
                      </a:r>
                      <a:r>
                        <a:rPr lang="es-CL" dirty="0" err="1"/>
                        <a:t>Rog</a:t>
                      </a:r>
                      <a:r>
                        <a:rPr lang="es-CL" dirty="0"/>
                        <a:t> </a:t>
                      </a:r>
                      <a:r>
                        <a:rPr lang="es-CL" dirty="0" err="1"/>
                        <a:t>Strix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330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65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3EAB7C8-3006-6B1D-08C6-87BB228A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/>
              <a:t>Actividad Integradora Armado de Computadoras</a:t>
            </a:r>
            <a:br>
              <a:rPr lang="es-ES" dirty="0"/>
            </a:br>
            <a:r>
              <a:rPr lang="es-ES" sz="3600" dirty="0"/>
              <a:t>Camada 1 – Vicente Espinoza</a:t>
            </a:r>
            <a:endParaRPr lang="es-CL" dirty="0"/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45E15008-8004-716B-2ABA-9B6422AFF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391559"/>
              </p:ext>
            </p:extLst>
          </p:nvPr>
        </p:nvGraphicFramePr>
        <p:xfrm>
          <a:off x="979488" y="2553418"/>
          <a:ext cx="10233024" cy="366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847">
                  <a:extLst>
                    <a:ext uri="{9D8B030D-6E8A-4147-A177-3AD203B41FA5}">
                      <a16:colId xmlns:a16="http://schemas.microsoft.com/office/drawing/2014/main" val="3896089744"/>
                    </a:ext>
                  </a:extLst>
                </a:gridCol>
                <a:gridCol w="7558177">
                  <a:extLst>
                    <a:ext uri="{9D8B030D-6E8A-4147-A177-3AD203B41FA5}">
                      <a16:colId xmlns:a16="http://schemas.microsoft.com/office/drawing/2014/main" val="416408374"/>
                    </a:ext>
                  </a:extLst>
                </a:gridCol>
              </a:tblGrid>
              <a:tr h="610750">
                <a:tc gridSpan="2">
                  <a:txBody>
                    <a:bodyPr/>
                    <a:lstStyle/>
                    <a:p>
                      <a:r>
                        <a:rPr lang="es-ES" dirty="0"/>
                        <a:t>GAMA ALTA (AMD)</a:t>
                      </a:r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707246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Procesador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AMD Ryzen 7 3800xt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356711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Placa madre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AsusM/B AMD B550-F ROG Strix Wi-Fi (AM4)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912579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Memoria Principal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/>
                        <a:t>Corsair</a:t>
                      </a:r>
                      <a:r>
                        <a:rPr lang="es-CL" dirty="0"/>
                        <a:t> DDR4 16GB (2x8GB) 3600MHz </a:t>
                      </a:r>
                      <a:r>
                        <a:rPr lang="es-CL" dirty="0" err="1"/>
                        <a:t>Vengeance</a:t>
                      </a:r>
                      <a:r>
                        <a:rPr lang="es-CL" dirty="0"/>
                        <a:t> Pro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567725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Memoria Secundaria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Kingston FURY® Unidad SSD 2TB PCIe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603705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GPU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Asus Video AMD Radeon RX 6900XT 16GB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305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1791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</TotalTime>
  <Words>344</Words>
  <Application>Microsoft Office PowerPoint</Application>
  <PresentationFormat>Panorámica</PresentationFormat>
  <Paragraphs>68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Actividad Integradora Armado de Computadoras Camada 1 – Vicente Espinoza</vt:lpstr>
      <vt:lpstr>Actividad Integradora Armado de Computadoras Camada 1 – Vicente Espinoza</vt:lpstr>
      <vt:lpstr>Actividad Integradora Armado de Computadoras Camada 1 – Vicente Espinoza</vt:lpstr>
      <vt:lpstr>Actividad Integradora Armado de Computadoras Camada 1 – Vicente Espinoza</vt:lpstr>
      <vt:lpstr>Actividad Integradora Armado de Computadoras Camada 1 – Vicente Espinoza</vt:lpstr>
      <vt:lpstr>Actividad Integradora Armado de Computadoras Camada 1 – Vicente Espinoza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Integradora Armado de Computadoras Camada 1 – Vicente Espinoza</dc:title>
  <dc:creator>Vicente Espinoza</dc:creator>
  <cp:lastModifiedBy>Carolita ...</cp:lastModifiedBy>
  <cp:revision>2</cp:revision>
  <dcterms:created xsi:type="dcterms:W3CDTF">2022-11-03T22:43:47Z</dcterms:created>
  <dcterms:modified xsi:type="dcterms:W3CDTF">2022-12-20T06:37:06Z</dcterms:modified>
</cp:coreProperties>
</file>