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449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596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833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542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9747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1990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940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796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066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609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926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865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834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897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31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921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731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B0370CF-D61F-4EB0-A56D-E2C5B5FB4ACC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866E9E-44A2-4381-9B2A-FB0C45DAD7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3297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3EAB7C8-3006-6B1D-08C6-87BB228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Actividad Integradora Armado de Computadoras</a:t>
            </a:r>
            <a:br>
              <a:rPr lang="es-ES" dirty="0"/>
            </a:br>
            <a:r>
              <a:rPr lang="es-ES" sz="3600" dirty="0"/>
              <a:t>Camada 1 – Vicente Espinoza</a:t>
            </a:r>
            <a:endParaRPr lang="es-CL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5E15008-8004-716B-2ABA-9B6422AFF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313421"/>
              </p:ext>
            </p:extLst>
          </p:nvPr>
        </p:nvGraphicFramePr>
        <p:xfrm>
          <a:off x="979488" y="2553418"/>
          <a:ext cx="10233024" cy="305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847">
                  <a:extLst>
                    <a:ext uri="{9D8B030D-6E8A-4147-A177-3AD203B41FA5}">
                      <a16:colId xmlns:a16="http://schemas.microsoft.com/office/drawing/2014/main" val="3896089744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416408374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r>
                        <a:rPr lang="es-ES" dirty="0"/>
                        <a:t>GAMA BAJA (INTEL)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07246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Procesador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Core i3 7100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56711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Placa madre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MSI H110M Pro-VD Plus DIMM LGA 1151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12579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Principal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Ddr4 4gb 2133mhz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6772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Secundaria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Seagate Mobile HDD 1 TB (ST1000LM035)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03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1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3EAB7C8-3006-6B1D-08C6-87BB228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Actividad Integradora Armado de Computadoras</a:t>
            </a:r>
            <a:br>
              <a:rPr lang="es-ES" dirty="0"/>
            </a:br>
            <a:r>
              <a:rPr lang="es-ES" sz="3600" dirty="0"/>
              <a:t>Camada 1 – Vicente Espinoza</a:t>
            </a:r>
            <a:endParaRPr lang="es-CL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5E15008-8004-716B-2ABA-9B6422AFF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273636"/>
              </p:ext>
            </p:extLst>
          </p:nvPr>
        </p:nvGraphicFramePr>
        <p:xfrm>
          <a:off x="979488" y="2553418"/>
          <a:ext cx="10233024" cy="305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847">
                  <a:extLst>
                    <a:ext uri="{9D8B030D-6E8A-4147-A177-3AD203B41FA5}">
                      <a16:colId xmlns:a16="http://schemas.microsoft.com/office/drawing/2014/main" val="3896089744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416408374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r>
                        <a:rPr lang="es-ES" dirty="0"/>
                        <a:t>GAMA BAJA (AMD)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07246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Procesador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AMD Ryzen 3 2200 G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56711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Placa madre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ASUS Prime A320M-K AMD Ryzen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12579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Principal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Kingston Memoria RAM DIMM DDR4-2133 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6772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Secundaria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Western Digital Blue 1 TB (WD10EZEX)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03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52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3EAB7C8-3006-6B1D-08C6-87BB228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Actividad Integradora Armado de Computadoras</a:t>
            </a:r>
            <a:br>
              <a:rPr lang="es-ES" dirty="0"/>
            </a:br>
            <a:r>
              <a:rPr lang="es-ES" sz="3600" dirty="0"/>
              <a:t>Camada 1 – Vicente Espinoza</a:t>
            </a:r>
            <a:endParaRPr lang="es-CL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5E15008-8004-716B-2ABA-9B6422AFF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24702"/>
              </p:ext>
            </p:extLst>
          </p:nvPr>
        </p:nvGraphicFramePr>
        <p:xfrm>
          <a:off x="979488" y="2553418"/>
          <a:ext cx="10233024" cy="36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847">
                  <a:extLst>
                    <a:ext uri="{9D8B030D-6E8A-4147-A177-3AD203B41FA5}">
                      <a16:colId xmlns:a16="http://schemas.microsoft.com/office/drawing/2014/main" val="3896089744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416408374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r>
                        <a:rPr lang="es-ES" dirty="0"/>
                        <a:t>GAMA MEDIA (INTEL)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07246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Procesador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Intel Core i5-10400F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56711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Placa madre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Gigabyte H410M H 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12579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Principal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Kingston FURY DDR4  3200mhz 8GB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6772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Secundaria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Disco Duro Interno 1TB 3.5 SATA 3 6 Gb/s 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0370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GPU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GeForce GT 1030 2GD4 LP OC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9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1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3EAB7C8-3006-6B1D-08C6-87BB228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Actividad Integradora Armado de Computadoras</a:t>
            </a:r>
            <a:br>
              <a:rPr lang="es-ES" dirty="0"/>
            </a:br>
            <a:r>
              <a:rPr lang="es-ES" sz="3600" dirty="0"/>
              <a:t>Camada 1 – Vicente Espinoza</a:t>
            </a:r>
            <a:endParaRPr lang="es-CL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5E15008-8004-716B-2ABA-9B6422AFF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181368"/>
              </p:ext>
            </p:extLst>
          </p:nvPr>
        </p:nvGraphicFramePr>
        <p:xfrm>
          <a:off x="979488" y="2553418"/>
          <a:ext cx="10233024" cy="36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847">
                  <a:extLst>
                    <a:ext uri="{9D8B030D-6E8A-4147-A177-3AD203B41FA5}">
                      <a16:colId xmlns:a16="http://schemas.microsoft.com/office/drawing/2014/main" val="3896089744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416408374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r>
                        <a:rPr lang="es-ES" dirty="0"/>
                        <a:t>GAMA MEDIA (AMD)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07246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Procesador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AMD® CPU Ryzen 5 3600 (AM4)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56711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Placa madre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Asus® M/B AMD A320M-K (AM4)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12579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Principal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Kingston FURY® DDR4 8GB 3200MHz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6772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Secundaria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Kingston® Unidad SSD 480GB Sata3 2.5" A400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0370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GPU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MSI GeForce GT 1030 2GD4 LP 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7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30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3EAB7C8-3006-6B1D-08C6-87BB228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Actividad Integradora Armado de Computadoras</a:t>
            </a:r>
            <a:br>
              <a:rPr lang="es-ES" dirty="0"/>
            </a:br>
            <a:r>
              <a:rPr lang="es-ES" sz="3600" dirty="0"/>
              <a:t>Camada 1 – Vicente Espinoza</a:t>
            </a:r>
            <a:endParaRPr lang="es-CL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5E15008-8004-716B-2ABA-9B6422AFF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330795"/>
              </p:ext>
            </p:extLst>
          </p:nvPr>
        </p:nvGraphicFramePr>
        <p:xfrm>
          <a:off x="979488" y="2553418"/>
          <a:ext cx="10233024" cy="36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847">
                  <a:extLst>
                    <a:ext uri="{9D8B030D-6E8A-4147-A177-3AD203B41FA5}">
                      <a16:colId xmlns:a16="http://schemas.microsoft.com/office/drawing/2014/main" val="3896089744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416408374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r>
                        <a:rPr lang="es-ES" dirty="0"/>
                        <a:t>GAMA ALTA (INTEL)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07246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Procesador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CPU Intel Core i9-12900K (s1700)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56711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Placa madre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Asus M/B Intel Z690-F ROG </a:t>
                      </a:r>
                      <a:r>
                        <a:rPr lang="es-CL" dirty="0" err="1"/>
                        <a:t>Strix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WiFi</a:t>
                      </a:r>
                      <a:r>
                        <a:rPr lang="es-CL" dirty="0"/>
                        <a:t> (DDR5) (s1700)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12579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Principal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Kingston FURY DDR5 32GB (2x16GB) 5200MHz Beast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6772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Secundaria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Crucial Unidad SSD 2TB PCIe </a:t>
                      </a:r>
                      <a:r>
                        <a:rPr lang="es-ES" dirty="0" err="1"/>
                        <a:t>NVMe</a:t>
                      </a:r>
                      <a:r>
                        <a:rPr lang="es-ES" dirty="0"/>
                        <a:t> Gen4 M.2 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0370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GPU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Asus Video NVIDIA GeForce RTX3080Ti O12GB </a:t>
                      </a:r>
                      <a:r>
                        <a:rPr lang="es-CL" dirty="0" err="1"/>
                        <a:t>Rog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Strix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3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65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3EAB7C8-3006-6B1D-08C6-87BB228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Actividad Integradora Armado de Computadoras</a:t>
            </a:r>
            <a:br>
              <a:rPr lang="es-ES" dirty="0"/>
            </a:br>
            <a:r>
              <a:rPr lang="es-ES" sz="3600" dirty="0"/>
              <a:t>Camada 1 – Vicente Espinoza</a:t>
            </a:r>
            <a:endParaRPr lang="es-CL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5E15008-8004-716B-2ABA-9B6422AFF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391559"/>
              </p:ext>
            </p:extLst>
          </p:nvPr>
        </p:nvGraphicFramePr>
        <p:xfrm>
          <a:off x="979488" y="2553418"/>
          <a:ext cx="10233024" cy="36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847">
                  <a:extLst>
                    <a:ext uri="{9D8B030D-6E8A-4147-A177-3AD203B41FA5}">
                      <a16:colId xmlns:a16="http://schemas.microsoft.com/office/drawing/2014/main" val="3896089744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416408374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r>
                        <a:rPr lang="es-ES" dirty="0"/>
                        <a:t>GAMA ALTA (AMD)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07246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Procesador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AMD Ryzen 7 3800xt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56711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Placa madre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AsusM/B AMD B550-F ROG Strix Wi-Fi (AM4)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12579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Principal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Corsair</a:t>
                      </a:r>
                      <a:r>
                        <a:rPr lang="es-CL" dirty="0"/>
                        <a:t> DDR4 16GB (2x8GB) 3600MHz </a:t>
                      </a:r>
                      <a:r>
                        <a:rPr lang="es-CL" dirty="0" err="1"/>
                        <a:t>Vengeance</a:t>
                      </a:r>
                      <a:r>
                        <a:rPr lang="es-CL" dirty="0"/>
                        <a:t> 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6772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Memoria Secundaria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Kingston FURY® Unidad SSD 2TB PCIe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03705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r>
                        <a:rPr lang="es-ES" dirty="0"/>
                        <a:t>GPU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Asus Video AMD Radeon RX 6900XT 16GB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30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179177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91</TotalTime>
  <Words>344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Corbel</vt:lpstr>
      <vt:lpstr>Profundidad</vt:lpstr>
      <vt:lpstr>Actividad Integradora Armado de Computadoras Camada 1 – Vicente Espinoza</vt:lpstr>
      <vt:lpstr>Actividad Integradora Armado de Computadoras Camada 1 – Vicente Espinoza</vt:lpstr>
      <vt:lpstr>Actividad Integradora Armado de Computadoras Camada 1 – Vicente Espinoza</vt:lpstr>
      <vt:lpstr>Actividad Integradora Armado de Computadoras Camada 1 – Vicente Espinoza</vt:lpstr>
      <vt:lpstr>Actividad Integradora Armado de Computadoras Camada 1 – Vicente Espinoza</vt:lpstr>
      <vt:lpstr>Actividad Integradora Armado de Computadoras Camada 1 – Vicente Espinoza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Integradora Armado de Computadoras Camada 1 – Vicente Espinoza</dc:title>
  <dc:creator>Vicente Espinoza</dc:creator>
  <cp:lastModifiedBy>Vicente Espinoza</cp:lastModifiedBy>
  <cp:revision>1</cp:revision>
  <dcterms:created xsi:type="dcterms:W3CDTF">2022-11-03T22:43:47Z</dcterms:created>
  <dcterms:modified xsi:type="dcterms:W3CDTF">2022-11-04T00:15:31Z</dcterms:modified>
</cp:coreProperties>
</file>