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j8d0y0nSa+2MItRalIUnAH02t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1334B3-D1C4-402C-BF11-9243F0FF0FB1}">
  <a:tblStyle styleId="{881334B3-D1C4-402C-BF11-9243F0FF0FB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a4c57558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aa4c5755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" name="Google Shape;44;p1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semana.</a:t>
            </a:r>
            <a:endParaRPr b="0"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mesa de trabajo deberá investigar qué puerto —o puertos— utilizan las siguientes aplicaciones. Además, deberán agregar tres aplicaciones más.</a:t>
            </a:r>
            <a:b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"/>
          <p:cNvGraphicFramePr/>
          <p:nvPr/>
        </p:nvGraphicFramePr>
        <p:xfrm>
          <a:off x="887000" y="93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{881334B3-D1C4-402C-BF11-9243F0FF0FB1}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5644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6544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 : puerto 443 6457 - 6463 TCP Y 6457 - 6463 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UDP de salida 3478 y 19302-19309. Puertos UDP y TCP 443 de salida.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5222, 5223, 5228 y 524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25" y="121470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0075" y="1214712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3025" y="121470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6400" y="1125575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763075" y="2991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{881334B3-D1C4-402C-BF11-9243F0FF0FB1}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puerto </a:t>
                      </a:r>
                      <a:r>
                        <a:rPr b="1"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3306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</a:t>
                      </a:r>
                      <a:r>
                        <a:rPr b="1"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puerto </a:t>
                      </a:r>
                      <a:r>
                        <a:rPr b="1"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TCP 443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https: puerto 80 y 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5"/>
          <p:cNvGraphicFramePr/>
          <p:nvPr/>
        </p:nvGraphicFramePr>
        <p:xfrm>
          <a:off x="8870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{881334B3-D1C4-402C-BF11-9243F0FF0FB1}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40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/dev/ttyS0 o algo similar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1194 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1701 en TCP.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Entrante*	                IMAP	993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Entrante*	                POP	995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Saliente*	       SMTP	465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FTP se envían a través de los puertos 20 y 21,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5">
            <a:alphaModFix/>
          </a:blip>
          <a:srcRect b="9460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892325" y="131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{881334B3-D1C4-402C-BF11-9243F0FF0FB1}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1024 - 49151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1024 - 49151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3478-3481/UDP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50000-60000/UDP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3074, 3478-3479, 3659, 6000.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{881334B3-D1C4-402C-BF11-9243F0FF0FB1}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rgbClr val="BCC0C3"/>
                          </a:solidFill>
                          <a:highlight>
                            <a:srgbClr val="202124"/>
                          </a:highlight>
                        </a:rPr>
                        <a:t>Puertos</a:t>
                      </a:r>
                      <a:r>
                        <a:rPr lang="es" sz="105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 443, 4070, 80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DC1C6"/>
                        </a:buClr>
                        <a:buSzPts val="1200"/>
                        <a:buChar char="●"/>
                      </a:pPr>
                      <a:r>
                        <a:rPr b="1"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 5938 </a:t>
                      </a: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DC1C6"/>
                        </a:buClr>
                        <a:buSzPts val="1200"/>
                        <a:buChar char="●"/>
                      </a:pPr>
                      <a:r>
                        <a:rPr b="1"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 443 </a:t>
                      </a: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DC1C6"/>
                        </a:buClr>
                        <a:buSzPts val="1200"/>
                        <a:buChar char="●"/>
                      </a:pPr>
                      <a:r>
                        <a:rPr b="1"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 80 </a:t>
                      </a: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DC1C6"/>
                        </a:buClr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TCP 1935.</a:t>
                      </a: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DC1C6"/>
                        </a:buClr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TCP 80.</a:t>
                      </a: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DC1C6"/>
                        </a:buClr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TCP 443.</a:t>
                      </a: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DC1C6"/>
                        </a:buClr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UDP 53.</a:t>
                      </a: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DC1C6"/>
                        </a:buClr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UDP 1024-2048.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AnyDesk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 , 443, y 6568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44" name="Google Shape;14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5749" y="1798788"/>
            <a:ext cx="1024975" cy="9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1aa4c575580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aa4c575580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aa4c575580_0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aa4c575580_0_2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3" name="Google Shape;153;g1aa4c575580_0_21"/>
          <p:cNvGraphicFramePr/>
          <p:nvPr/>
        </p:nvGraphicFramePr>
        <p:xfrm>
          <a:off x="952500" y="14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{881334B3-D1C4-402C-BF11-9243F0FF0FB1}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Visual Studio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 5500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Instagram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El puerto </a:t>
                      </a:r>
                      <a:r>
                        <a:rPr b="1" lang="es" sz="120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TCP 20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4" name="Google Shape;154;g1aa4c575580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5749" y="1798788"/>
            <a:ext cx="1024975" cy="9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aa4c575580_0_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0149" y="1729774"/>
            <a:ext cx="1439854" cy="9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aa4c575580_0_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5600" y="1598725"/>
            <a:ext cx="1282249" cy="11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aa4c575580_0_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9520" y="1792813"/>
            <a:ext cx="1439850" cy="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aa4c575580_0_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21071" y="1635550"/>
            <a:ext cx="1704600" cy="11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