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jdhani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qUWnkpVhvjbjk5ahgnwcw0ZDN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jdhani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Rajdhani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c477c4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c477c4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c477c4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c477c4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c477c4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1c477c4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" name="Google Shape;7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" name="Google Shape;8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" name="Google Shape;9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" name="Google Shape;10;p1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i="0" lang="es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47975" y="689750"/>
            <a:ext cx="7633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&lt;Poner el link&gt;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1- análisis de la situación actual de cada empresa que se les haya asignado.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2. Para cada escenario planteado, crear un plan de seguridad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3. Este plan debe ser de 6 pasos e incluir: seguridad lógica, física, pasiva, activa y controles de medida de seguridad y de vulnerabilidades que podrían explotar los atacantes.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c477c436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Escenarios para grupos 1, 3, 5, 7, 9, 11</a:t>
            </a:r>
            <a:endParaRPr/>
          </a:p>
        </p:txBody>
      </p:sp>
      <p:sp>
        <p:nvSpPr>
          <p:cNvPr id="68" name="Google Shape;68;g121c477c436_0_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 Empresa emergente dedicada a la venta de productos fertilizantes para campos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con una</a:t>
            </a:r>
            <a:r>
              <a:rPr b="1" lang="es" sz="1800"/>
              <a:t> capacidad financiera acotada.</a:t>
            </a:r>
            <a:r>
              <a:rPr lang="es" sz="1800"/>
              <a:t> Todos sus empleados trabajan on site 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están dispuestos a recibir capacitación. Poseen actualmente dos personas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encargadas de sistemas, las cuales manejan información sensible, pero que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todos los usuarios pueden ver (no es política de la empresa)</a:t>
            </a:r>
            <a:r>
              <a:rPr lang="es" sz="1800"/>
              <a:t>. </a:t>
            </a:r>
            <a:r>
              <a:rPr b="1" lang="es" sz="1800"/>
              <a:t>No realizan copias </a:t>
            </a:r>
            <a:r>
              <a:rPr lang="es" sz="1800"/>
              <a:t>de información porque no las creen convenientes. Poseen una página web donde hay catálogos y los clientes pueden hacer compras a través de la misma.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c477c436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1- </a:t>
            </a:r>
            <a:r>
              <a:rPr b="1" lang="es" sz="1900"/>
              <a:t>Análisis</a:t>
            </a:r>
            <a:endParaRPr b="1" sz="1900"/>
          </a:p>
        </p:txBody>
      </p:sp>
      <p:cxnSp>
        <p:nvCxnSpPr>
          <p:cNvPr id="74" name="Google Shape;74;g121c477c436_0_8"/>
          <p:cNvCxnSpPr>
            <a:endCxn id="75" idx="2"/>
          </p:cNvCxnSpPr>
          <p:nvPr/>
        </p:nvCxnSpPr>
        <p:spPr>
          <a:xfrm>
            <a:off x="4571100" y="775675"/>
            <a:ext cx="900" cy="3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g121c477c436_0_8"/>
          <p:cNvCxnSpPr>
            <a:stCxn id="75" idx="1"/>
            <a:endCxn id="75" idx="3"/>
          </p:cNvCxnSpPr>
          <p:nvPr/>
        </p:nvCxnSpPr>
        <p:spPr>
          <a:xfrm>
            <a:off x="311700" y="2860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g121c477c436_0_8"/>
          <p:cNvSpPr txBox="1"/>
          <p:nvPr/>
        </p:nvSpPr>
        <p:spPr>
          <a:xfrm>
            <a:off x="705575" y="1152475"/>
            <a:ext cx="25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Fortalezas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78" name="Google Shape;78;g121c477c436_0_8"/>
          <p:cNvSpPr txBox="1"/>
          <p:nvPr/>
        </p:nvSpPr>
        <p:spPr>
          <a:xfrm>
            <a:off x="730175" y="2880088"/>
            <a:ext cx="25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Debilidades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79" name="Google Shape;79;g121c477c436_0_8"/>
          <p:cNvSpPr txBox="1"/>
          <p:nvPr/>
        </p:nvSpPr>
        <p:spPr>
          <a:xfrm>
            <a:off x="4713800" y="1152475"/>
            <a:ext cx="25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Oportunidades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80" name="Google Shape;80;g121c477c436_0_8"/>
          <p:cNvSpPr txBox="1"/>
          <p:nvPr/>
        </p:nvSpPr>
        <p:spPr>
          <a:xfrm>
            <a:off x="4726050" y="2922600"/>
            <a:ext cx="268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Amenazas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81" name="Google Shape;81;g121c477c436_0_8"/>
          <p:cNvSpPr txBox="1"/>
          <p:nvPr/>
        </p:nvSpPr>
        <p:spPr>
          <a:xfrm>
            <a:off x="763250" y="3508300"/>
            <a:ext cx="3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21c477c436_0_8"/>
          <p:cNvSpPr txBox="1"/>
          <p:nvPr/>
        </p:nvSpPr>
        <p:spPr>
          <a:xfrm>
            <a:off x="4802250" y="1575700"/>
            <a:ext cx="31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999999"/>
                </a:solidFill>
              </a:rPr>
              <a:t>D</a:t>
            </a:r>
            <a:r>
              <a:rPr lang="es" sz="1100">
                <a:solidFill>
                  <a:srgbClr val="999999"/>
                </a:solidFill>
              </a:rPr>
              <a:t>ispuestos a recibir capacitación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3" name="Google Shape;83;g121c477c436_0_8"/>
          <p:cNvSpPr txBox="1"/>
          <p:nvPr/>
        </p:nvSpPr>
        <p:spPr>
          <a:xfrm>
            <a:off x="863000" y="3639375"/>
            <a:ext cx="300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Poco personal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4" name="Google Shape;84;g121c477c436_0_8"/>
          <p:cNvSpPr txBox="1"/>
          <p:nvPr/>
        </p:nvSpPr>
        <p:spPr>
          <a:xfrm>
            <a:off x="863000" y="3322788"/>
            <a:ext cx="300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Poco presupuesto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5" name="Google Shape;85;g121c477c436_0_8"/>
          <p:cNvSpPr txBox="1"/>
          <p:nvPr/>
        </p:nvSpPr>
        <p:spPr>
          <a:xfrm>
            <a:off x="5292975" y="3956550"/>
            <a:ext cx="7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1c477c436_0_8"/>
          <p:cNvSpPr txBox="1"/>
          <p:nvPr/>
        </p:nvSpPr>
        <p:spPr>
          <a:xfrm>
            <a:off x="4878450" y="3632525"/>
            <a:ext cx="345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No cuentan con copias de seguridad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7" name="Google Shape;87;g121c477c436_0_8"/>
          <p:cNvSpPr txBox="1"/>
          <p:nvPr/>
        </p:nvSpPr>
        <p:spPr>
          <a:xfrm>
            <a:off x="4923700" y="1846375"/>
            <a:ext cx="7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1c477c436_0_8"/>
          <p:cNvSpPr txBox="1"/>
          <p:nvPr/>
        </p:nvSpPr>
        <p:spPr>
          <a:xfrm>
            <a:off x="4802250" y="1895075"/>
            <a:ext cx="386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Empresa emergente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9" name="Google Shape;89;g121c477c436_0_8"/>
          <p:cNvSpPr txBox="1"/>
          <p:nvPr/>
        </p:nvSpPr>
        <p:spPr>
          <a:xfrm>
            <a:off x="786800" y="1582625"/>
            <a:ext cx="17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E</a:t>
            </a:r>
            <a:r>
              <a:rPr lang="es" sz="1100">
                <a:solidFill>
                  <a:srgbClr val="999999"/>
                </a:solidFill>
              </a:rPr>
              <a:t>mpresa pequeña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90" name="Google Shape;90;g121c477c436_0_8"/>
          <p:cNvSpPr txBox="1"/>
          <p:nvPr/>
        </p:nvSpPr>
        <p:spPr>
          <a:xfrm>
            <a:off x="4878450" y="3308525"/>
            <a:ext cx="345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Venta online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91" name="Google Shape;91;g121c477c436_0_8"/>
          <p:cNvSpPr txBox="1"/>
          <p:nvPr/>
        </p:nvSpPr>
        <p:spPr>
          <a:xfrm>
            <a:off x="786800" y="1907500"/>
            <a:ext cx="18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99999"/>
                </a:solidFill>
              </a:rPr>
              <a:t>Trabaja on-site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c477c436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Plan de Seguridad</a:t>
            </a:r>
            <a:endParaRPr b="1" sz="1800"/>
          </a:p>
        </p:txBody>
      </p:sp>
      <p:sp>
        <p:nvSpPr>
          <p:cNvPr id="97" name="Google Shape;97;g121c477c436_0_21"/>
          <p:cNvSpPr txBox="1"/>
          <p:nvPr>
            <p:ph idx="1" type="body"/>
          </p:nvPr>
        </p:nvSpPr>
        <p:spPr>
          <a:xfrm>
            <a:off x="311700" y="979575"/>
            <a:ext cx="8520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15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eguridad lógica: </a:t>
            </a:r>
            <a:r>
              <a:rPr b="1" lang="es"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Firewall y antivirus, control de acceso.</a:t>
            </a:r>
            <a:endParaRPr b="1" sz="1350">
              <a:solidFill>
                <a:schemeClr val="dk2"/>
              </a:solidFill>
            </a:endParaRPr>
          </a:p>
          <a:p>
            <a:pPr indent="-1915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 física:</a:t>
            </a:r>
            <a:r>
              <a:rPr b="1" lang="es" sz="1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000">
                <a:solidFill>
                  <a:schemeClr val="dk2"/>
                </a:solidFill>
              </a:rPr>
              <a:t>Respaldo de datos (realizar copias de seguridad, copia de datos redundantes) .</a:t>
            </a:r>
            <a:endParaRPr b="1" sz="1000">
              <a:solidFill>
                <a:schemeClr val="dk2"/>
              </a:solidFill>
            </a:endParaRPr>
          </a:p>
          <a:p>
            <a:pPr indent="-1915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 pasiva: 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Escanear y limpiar continuamente los equipos, Crear particiones en el disco duro para almacenar archivos y backups, en varios dispositivos.</a:t>
            </a:r>
            <a:endParaRPr b="1"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15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 activa: 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Uso de software de seguridad informática. Encriptar los datos importantes.</a:t>
            </a:r>
            <a:endParaRPr b="1" sz="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15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Controles de medida de seguridad:</a:t>
            </a:r>
            <a:r>
              <a:rPr b="1" lang="es" sz="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Capacitar y forzar el tipo de clave utilizada por el personal proactiva directiva.</a:t>
            </a:r>
            <a:endParaRPr b="1" sz="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1599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AutoNum type="arabicPeriod"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Controles de vulnerabilidades: </a:t>
            </a:r>
            <a:r>
              <a:rPr b="1" lang="es" sz="9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Denegación de servicio (DoS), test de penetracion en pagina web.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