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bbb7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bbb7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bbbb70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bbbb70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Practica Integradora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24 /// Amenazas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58175"/>
            <a:ext cx="8520600" cy="4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87"/>
              <a:t>Actividad</a:t>
            </a:r>
            <a:endParaRPr b="1" sz="21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Deberán leer cada una de las noticias asignadas y responder en un documento de Google Presentations para todas las mesas, las siguientes consignas: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¿Qué tipo de amenaza es?</a:t>
            </a:r>
            <a:r>
              <a:rPr lang="es"/>
              <a:t>	Troyano.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¿Cómo comienza y cómo se propaga esta amenaza? </a:t>
            </a:r>
            <a:r>
              <a:rPr lang="es" sz="1657"/>
              <a:t>una versión troyanizada de un paquete oficial de Navegador Tor, a traves de 2 sitios web que afirman distribuiir la version oficial Tor. Muestran un mensaje que dice </a:t>
            </a:r>
            <a:endParaRPr sz="1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¡Tu anonimato está en peligro!</a:t>
            </a:r>
            <a:endParaRPr sz="9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ADVERTENCIA: Su navegador Tor no está actualizado</a:t>
            </a:r>
            <a:endParaRPr sz="9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Haga clic en el botón “Actualizar”</a:t>
            </a:r>
            <a:endParaRPr sz="95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57"/>
              <a:t>El dominio malicioso torproect[.]org es muy similar al sitio legítimo torproject.org; solo le falta una letra.</a:t>
            </a:r>
            <a:endParaRPr sz="165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¿Hay más de una amenaza aplicada?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Sí, además del troyano, realizaron modificaciones en el json para capturar payloads y asi robar dinero.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4">
                <a:solidFill>
                  <a:srgbClr val="424D56"/>
                </a:solidFill>
                <a:highlight>
                  <a:srgbClr val="FFFFFF"/>
                </a:highlight>
              </a:rPr>
              <a:t>el Navegador Tor troyanizado intercambia automáticamente la dirección original a la dirección controlada por delincuentes.</a:t>
            </a:r>
            <a:endParaRPr sz="1854">
              <a:solidFill>
                <a:srgbClr val="424D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4540"/>
              <a:buFont typeface="Arial"/>
              <a:buNone/>
            </a:pPr>
            <a:r>
              <a:t/>
            </a:r>
            <a:endParaRPr sz="14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 </a:t>
            </a:r>
            <a:r>
              <a:rPr b="1" lang="es"/>
              <a:t>¿Qué solución o medida recomendarían?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leer la </a:t>
            </a:r>
            <a:r>
              <a:rPr b="1" lang="es"/>
              <a:t>información</a:t>
            </a:r>
            <a:r>
              <a:rPr b="1" lang="es"/>
              <a:t> del navegador tor y verificar que sea la </a:t>
            </a:r>
            <a:r>
              <a:rPr b="1" lang="es"/>
              <a:t>última</a:t>
            </a:r>
            <a:r>
              <a:rPr b="1" lang="es"/>
              <a:t> </a:t>
            </a:r>
            <a:r>
              <a:rPr b="1" lang="es"/>
              <a:t>versión</a:t>
            </a:r>
            <a:r>
              <a:rPr b="1" lang="es"/>
              <a:t> y se pueda actualizar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