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0227a4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0227a4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b0227a41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b0227a41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b0227a41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b0227a41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b0227a41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b0227a41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72525" y="744575"/>
            <a:ext cx="7859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Amenazas informáticas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Grupo # 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 = RANSOMWARE “DARKSIDE”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malware de rescate, o ransomware, es un tipo de malware que impide a los usuarios acceder a su sistema o a sus archivos personales y que exige el pago de un rescate para poder acceder de nuevo a ellos.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En el caso del DarkSide, de no querer negociar el pago del rescate, el grupo de hackers extorsiona a sus víctimas con filtrar la información en un sitio específicamente creado para ese fin.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Comienzo y propagación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DarkSide ransomware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El ransomware DarkSide fue el responsable del ataque a la compañía de oleoducto más importante de los Estados Unidos, Colonial Pipeline, que se ocupa de abastecer el 45% del combustible que se consume en la Costa Este del país y a más de 50 millones de habitantes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Habrían entrado a traves de  las conexiones remotas como el RDP para acceder a los sistemas de las víctimas.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Otra amenaza implicada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llevar a cabo sus ataques, los hackers emplean infraestructuras de mando y control (C2) mediante las cuales ejecutan distintas Tácticas, Técnicas y Procedimientos (TTP) para finalmente llevar a cabo los objetivos de sus acciones, como viene a ser la distribución de Rasomware, entre otros.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En los distintos grupos ATP se pueden observar varios de ellos que presenten entre sus TTPs la penetración a sistemas a través de la explotación del servicio remoto (RDP), el uso de este medio para realizar movimientos laterales en la organización vulnerada, o la habilitación de RDP para crear persistencia en la máquina víctima, entre otros.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Soluciones posibles	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Jornadas de capacitación a personal con acceso a la red sobre los riesgos de seguridad informática y cómo prevenir estas situaciones.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