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briel Olivos" initials="GO" lastIdx="1" clrIdx="0">
    <p:extLst>
      <p:ext uri="{19B8F6BF-5375-455C-9EA6-DF929625EA0E}">
        <p15:presenceInfo xmlns:p15="http://schemas.microsoft.com/office/powerpoint/2012/main" userId="dfd038b68ba24c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3-13T14:31:33.194" idx="1">
    <p:pos x="7594" y="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59A0F-DBAF-49BB-BB28-E41CC65AE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3F700D-52AB-45F2-B8FD-BC72A486C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9681D-4DC9-4D7A-9F12-E42768D9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7C0CC-A2A7-4BF0-B27A-B2A8717A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48BC06-8443-41E6-9AE6-FB8E13E1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03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C7C43-904C-4C85-9D18-13D389AA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2ED427-B02F-41F7-A0A1-3338E608D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F311D-0025-40C8-A5C8-D44215C7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84FD1E-582B-4E6B-A573-1F2F563D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EFA05-038F-4E62-80FF-9CE0638A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699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5B9B92-637D-44C3-AE5F-6896ECFB8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CF8954-A40E-4E82-863A-ED39195E8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68686-C12F-4CEA-AB3C-7233B36A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D0CF84-66F8-4963-BDC2-32B9E4D0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CF5A6A-4575-4692-9F46-0BC1F5EA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26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2066E-F25C-47FC-A1CD-B81B5F10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F954C-9FF7-4F10-9885-FC3FA5FB6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CA09C-5B2E-4648-958A-D1FB659F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3FAF42-E82E-4A74-A9A4-6A05310A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B2E364-455A-491F-BEB9-3C576B02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219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C0729-91F3-4FAA-934D-7F6F65E1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F95AF-BBD7-4F62-87F2-EA2EB3114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CE18C-139C-4FBE-AF33-CC8FA1E8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54D54-5383-4ACC-A322-62AB6297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B2DBE-3603-4291-B0E0-4BCB2DAA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559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3D9AB-C085-4FB8-9C17-83B417CF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97733-9D0A-4607-9D43-C17AE0751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D06B8F-7102-45EA-ACE4-4F80EADC0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90D73D-53E5-4D20-A38C-EF14E5C6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EA704B-764D-425E-A4C9-295C6948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9D1EA2-A3E1-4EC9-870F-0D0C9E1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42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99835-4716-49A2-B742-B12516F1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2095F4-FD7D-49D2-A304-A943FB81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859936-A715-483C-AF47-8505D2FC4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3D9600-3222-44FF-B5AF-103D9AF7B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F288A-7864-41F6-A17D-41F3EB2B1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DFCBA7-3FCB-4CE2-8B05-AEDE096E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C8D48EE-0A64-40D2-90E3-8242B96E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415952-4D7B-4DA8-A506-E4DBE307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491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C096F-D022-49B1-86A5-E0796B23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AD6604-CCAC-490B-9473-E44822C1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F9936-D231-4406-9875-8575E7D7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B81667-7172-4025-AD47-DC304026C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479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1ABC71-0703-49B7-8D4F-3235293D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85D5E9-6207-44C2-B3B6-0FF65B36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309991-9E70-41F5-BF82-7838164B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69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6C6B2-DD06-43E0-A3F3-4FA6B46E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CEB90-5B48-439B-8CBE-0F571F4B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B1BE1-E2AB-4BA1-AA43-C07F2112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DF1C59-A536-4647-84E7-1D9433B5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AFD839-83FD-471A-9620-F1F7DC96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05CD3D-413B-458D-98FB-49E09C27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449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137D1-69A2-484C-8540-93649209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245B955-D106-4BC2-A400-B13446E978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3C441B-7264-4F86-82D8-94F08A8A3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957531-012D-432F-8AAA-E7E18C19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25A658-7C89-4D0B-B23E-FC1CEE4A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071095-C300-4B53-99DC-D42A4057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2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F3A989-8739-4B70-8ECE-A4947152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A66B71-61DC-4ECC-8A3C-9D8D5F60A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96230-D1B6-4EE2-826B-CC5765552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89EB6-EA81-496D-AA80-F895A6201DA9}" type="datetimeFigureOut">
              <a:rPr lang="es-AR" smtClean="0"/>
              <a:t>13/3/2022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8F11E-7A70-48BF-A403-27347416A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0D3E81-F354-41F3-949F-10B70B922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9294A-D927-4BE9-9C6E-112DBEF64B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066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cial.mx/memory/ddr3/ct102464bd160b/ct1466396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rucial.mx/ssd/mx500/ct4000mx500ssd1/ct2082617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cial.mx/memory/ddr4/ct8g4dfra266/ct1959934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ucial.mx/ssd/p5-plus/ct1000p5pssd8/ct2011411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cpartpicker.com/product/zXpzK8/asrock-b660-pro-rs-atx-lga1700-motherboard-b660-pro-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ucial.mx/ssd/p5-plus/ct2000p5pssd8/ct21196681" TargetMode="External"/><Relationship Id="rId4" Type="http://schemas.openxmlformats.org/officeDocument/2006/relationships/hyperlink" Target="https://www.crucial.mx/memory/ddr4/ct16g4dfd8266/ct2119677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cial.mx/memory/ddr4/ct16g4dfd8266/ct1040426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ragamer.com/armatupc/?listado_prod=&amp;seccion=5&amp;nro_max=50&amp;tipo=26&amp;mother=6165&amp;cpu=8780&amp;ccpu=2094&amp;mem=10559,10559&amp;mem_full=1&amp;video=13059" TargetMode="External"/><Relationship Id="rId5" Type="http://schemas.openxmlformats.org/officeDocument/2006/relationships/hyperlink" Target="https://compragamer.com/armatupc/?listado_prod=&amp;seccion=5&amp;nro_max=50&amp;tipo=26&amp;mother=6165&amp;cpu=8780" TargetMode="External"/><Relationship Id="rId4" Type="http://schemas.openxmlformats.org/officeDocument/2006/relationships/hyperlink" Target="https://www.crucial.mx/ssd/p5-plus/ct2000p5pssd8/ct201528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ragamer.com/armatupc/?listado_prod=&amp;seccion=5&amp;nro_max=50&amp;tipo=49&amp;mother=11990&amp;cpu=11073&amp;ccpu=2094&amp;mem=1281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pragamer.com/armatupc/?listado_prod=&amp;seccion=5&amp;nro_max=50&amp;tipo=49&amp;mother=11990&amp;cpu=11073&amp;ccpu=2094&amp;mem=12816&amp;mem_full=1&amp;video=939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9346FC8-4CCF-4DAA-AADB-44654932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8" y="66606"/>
            <a:ext cx="12152152" cy="68900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391176-B583-4D33-9FF9-43398DBB9EDF}"/>
              </a:ext>
            </a:extLst>
          </p:cNvPr>
          <p:cNvSpPr txBox="1"/>
          <p:nvPr/>
        </p:nvSpPr>
        <p:spPr>
          <a:xfrm>
            <a:off x="4213412" y="3105834"/>
            <a:ext cx="493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Intel Clear"/>
              </a:rPr>
              <a:t>ASRock B150 Combo | Chipset: B150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Intel Clear"/>
              </a:rPr>
              <a:t>Formato</a:t>
            </a:r>
            <a:r>
              <a:rPr lang="en-US" b="0" i="0" dirty="0">
                <a:solidFill>
                  <a:srgbClr val="111111"/>
                </a:solidFill>
                <a:effectLst/>
                <a:latin typeface="Intel Clear"/>
              </a:rPr>
              <a:t>: ATX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82E758-B332-452C-B42D-6D1A8E92BA6D}"/>
              </a:ext>
            </a:extLst>
          </p:cNvPr>
          <p:cNvSpPr txBox="1"/>
          <p:nvPr/>
        </p:nvSpPr>
        <p:spPr>
          <a:xfrm>
            <a:off x="4025153" y="3576918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u="none" strike="noStrike" dirty="0">
                <a:solidFill>
                  <a:srgbClr val="0C1A24"/>
                </a:solidFill>
                <a:effectLst/>
                <a:latin typeface="Barlow" panose="020B0604020202020204" pitchFamily="2" charset="0"/>
                <a:hlinkClick r:id="rId3"/>
              </a:rPr>
              <a:t>Crucial 8GB DDR3L-1600 UDIMM</a:t>
            </a:r>
            <a:endParaRPr lang="es-AR" b="1" i="0" dirty="0">
              <a:solidFill>
                <a:srgbClr val="0C1A24"/>
              </a:solidFill>
              <a:effectLst/>
              <a:latin typeface="Barlow" panose="020B0604020202020204" pitchFamily="2" charset="0"/>
            </a:endParaRPr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AB9C61-EA52-46F2-9FED-64BF37466841}"/>
              </a:ext>
            </a:extLst>
          </p:cNvPr>
          <p:cNvSpPr txBox="1"/>
          <p:nvPr/>
        </p:nvSpPr>
        <p:spPr>
          <a:xfrm>
            <a:off x="4025153" y="4048002"/>
            <a:ext cx="643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0" u="none" strike="noStrike" dirty="0">
                <a:solidFill>
                  <a:srgbClr val="0C1A24"/>
                </a:solidFill>
                <a:effectLst/>
                <a:latin typeface="Barlow" panose="00000500000000000000" pitchFamily="2" charset="0"/>
                <a:hlinkClick r:id="rId4"/>
              </a:rPr>
              <a:t>SSD interna Crucial MX500 1 TB 3D NAND SATA 2,5 pulgadas 7 mm (con adaptador de 9,5 mm)</a:t>
            </a:r>
            <a:endParaRPr lang="es-AR" b="1" i="0" dirty="0">
              <a:solidFill>
                <a:srgbClr val="0C1A24"/>
              </a:solidFill>
              <a:effectLst/>
              <a:latin typeface="Barlow" panose="00000500000000000000" pitchFamily="2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7231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5CFC73-DA98-417E-ABFA-6DC7FE49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1" y="653689"/>
            <a:ext cx="11877338" cy="51109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54912F-0557-450B-9661-D7815BA01924}"/>
              </a:ext>
            </a:extLst>
          </p:cNvPr>
          <p:cNvSpPr txBox="1"/>
          <p:nvPr/>
        </p:nvSpPr>
        <p:spPr>
          <a:xfrm>
            <a:off x="3879274" y="3341951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Asus prime B450M-A II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276193-77A8-4192-9E56-1EEAA31F18C1}"/>
              </a:ext>
            </a:extLst>
          </p:cNvPr>
          <p:cNvSpPr txBox="1"/>
          <p:nvPr/>
        </p:nvSpPr>
        <p:spPr>
          <a:xfrm>
            <a:off x="3953163" y="3888509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u="none" strike="noStrike" dirty="0">
                <a:solidFill>
                  <a:srgbClr val="0C1A24"/>
                </a:solidFill>
                <a:effectLst/>
                <a:latin typeface="Barlow" panose="00000500000000000000" pitchFamily="2" charset="0"/>
                <a:hlinkClick r:id="rId3"/>
              </a:rPr>
              <a:t>Crucial 8GB DDR4-2666 UDIMM</a:t>
            </a:r>
            <a:endParaRPr lang="es-AR" b="1" i="0" dirty="0">
              <a:solidFill>
                <a:srgbClr val="0C1A24"/>
              </a:solidFill>
              <a:effectLst/>
              <a:latin typeface="Barlow" panose="00000500000000000000" pitchFamily="2" charset="0"/>
            </a:endParaRPr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DA47B79-29A0-4E33-9092-28786EC34159}"/>
              </a:ext>
            </a:extLst>
          </p:cNvPr>
          <p:cNvSpPr txBox="1"/>
          <p:nvPr/>
        </p:nvSpPr>
        <p:spPr>
          <a:xfrm>
            <a:off x="3953163" y="4388900"/>
            <a:ext cx="436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u="none" strike="noStrike" dirty="0">
                <a:solidFill>
                  <a:srgbClr val="0C1A24"/>
                </a:solidFill>
                <a:effectLst/>
                <a:latin typeface="Barlow" panose="00000500000000000000" pitchFamily="2" charset="0"/>
                <a:hlinkClick r:id="rId4"/>
              </a:rPr>
              <a:t>SSD Crucial P5 Plus 1 TB PCIe M.2 2280SS</a:t>
            </a:r>
            <a:endParaRPr lang="es-AR" b="1" i="0" dirty="0">
              <a:solidFill>
                <a:srgbClr val="0C1A24"/>
              </a:solidFill>
              <a:effectLst/>
              <a:latin typeface="Barlow" panose="00000500000000000000" pitchFamily="2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520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89F303-B114-4667-BDA6-826062F8B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68" y="499771"/>
            <a:ext cx="10473218" cy="58584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ED1761-CC79-458B-A0E1-7F7097CF0782}"/>
              </a:ext>
            </a:extLst>
          </p:cNvPr>
          <p:cNvSpPr txBox="1"/>
          <p:nvPr/>
        </p:nvSpPr>
        <p:spPr>
          <a:xfrm>
            <a:off x="4535055" y="3158899"/>
            <a:ext cx="21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/>
            <a:r>
              <a:rPr lang="es-AR" b="1" i="0" u="none" strike="noStrike" dirty="0" err="1">
                <a:solidFill>
                  <a:srgbClr val="191B2B"/>
                </a:solidFill>
                <a:effectLst/>
                <a:latin typeface="inherit"/>
                <a:hlinkClick r:id="rId3"/>
              </a:rPr>
              <a:t>ASRock</a:t>
            </a:r>
            <a:r>
              <a:rPr lang="es-AR" b="1" i="0" u="none" strike="noStrike" dirty="0">
                <a:solidFill>
                  <a:srgbClr val="191B2B"/>
                </a:solidFill>
                <a:effectLst/>
                <a:latin typeface="inherit"/>
                <a:hlinkClick r:id="rId3"/>
              </a:rPr>
              <a:t> B660 Pro RS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6957C3-BE26-4FCF-8A7D-68756A23CB34}"/>
              </a:ext>
            </a:extLst>
          </p:cNvPr>
          <p:cNvSpPr txBox="1"/>
          <p:nvPr/>
        </p:nvSpPr>
        <p:spPr>
          <a:xfrm>
            <a:off x="4383450" y="3620655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u="none" strike="noStrike" dirty="0">
                <a:solidFill>
                  <a:srgbClr val="0C1A24"/>
                </a:solidFill>
                <a:effectLst/>
                <a:latin typeface="Barlow" panose="00000500000000000000" pitchFamily="2" charset="0"/>
                <a:hlinkClick r:id="rId4"/>
              </a:rPr>
              <a:t>Crucial 16GB DDR4-2666 UDIMM</a:t>
            </a:r>
            <a:endParaRPr lang="es-AR" b="1" i="0" dirty="0">
              <a:solidFill>
                <a:srgbClr val="0C1A24"/>
              </a:solidFill>
              <a:effectLst/>
              <a:latin typeface="Barlow" panose="00000500000000000000" pitchFamily="2" charset="0"/>
            </a:endParaRP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F742B0-E46B-4634-A718-5972692A13B6}"/>
              </a:ext>
            </a:extLst>
          </p:cNvPr>
          <p:cNvSpPr txBox="1"/>
          <p:nvPr/>
        </p:nvSpPr>
        <p:spPr>
          <a:xfrm>
            <a:off x="4383450" y="4174836"/>
            <a:ext cx="441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u="none" strike="noStrike" dirty="0">
                <a:solidFill>
                  <a:srgbClr val="0C1A24"/>
                </a:solidFill>
                <a:effectLst/>
                <a:latin typeface="Barlow" panose="00000500000000000000" pitchFamily="2" charset="0"/>
                <a:hlinkClick r:id="rId5"/>
              </a:rPr>
              <a:t>SSD Crucial P5 Plus 2 TB PCIe M.2 2280SS</a:t>
            </a:r>
            <a:endParaRPr lang="es-AR" b="1" i="0" dirty="0">
              <a:solidFill>
                <a:srgbClr val="0C1A24"/>
              </a:solidFill>
              <a:effectLst/>
              <a:latin typeface="Barlow" panose="00000500000000000000" pitchFamily="2" charset="0"/>
            </a:endParaRP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AC7375-DD3B-4A87-8E8C-8AC5BD00D67D}"/>
              </a:ext>
            </a:extLst>
          </p:cNvPr>
          <p:cNvSpPr txBox="1"/>
          <p:nvPr/>
        </p:nvSpPr>
        <p:spPr>
          <a:xfrm>
            <a:off x="4645890" y="2558689"/>
            <a:ext cx="159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Intel I3 - 12300</a:t>
            </a:r>
          </a:p>
        </p:txBody>
      </p:sp>
    </p:spTree>
    <p:extLst>
      <p:ext uri="{BB962C8B-B14F-4D97-AF65-F5344CB8AC3E}">
        <p14:creationId xmlns:p14="http://schemas.microsoft.com/office/powerpoint/2010/main" val="8355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D280AD-8F8F-47D9-AA20-315D9AC9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00" y="-93094"/>
            <a:ext cx="12044217" cy="686063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8C3E2A-4082-44AD-A93F-9249387A3B77}"/>
              </a:ext>
            </a:extLst>
          </p:cNvPr>
          <p:cNvSpPr txBox="1"/>
          <p:nvPr/>
        </p:nvSpPr>
        <p:spPr>
          <a:xfrm>
            <a:off x="3740727" y="3429000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u="none" strike="noStrike" dirty="0">
                <a:solidFill>
                  <a:srgbClr val="0C1A24"/>
                </a:solidFill>
                <a:effectLst/>
                <a:latin typeface="Barlow" panose="00000500000000000000" pitchFamily="2" charset="0"/>
                <a:hlinkClick r:id="rId3"/>
              </a:rPr>
              <a:t>Crucial 16GB DDR4-2666 UDIMM</a:t>
            </a:r>
            <a:endParaRPr lang="es-AR" b="1" i="0" dirty="0">
              <a:solidFill>
                <a:srgbClr val="0C1A24"/>
              </a:solidFill>
              <a:effectLst/>
              <a:latin typeface="Barlow" panose="00000500000000000000" pitchFamily="2" charset="0"/>
            </a:endParaRPr>
          </a:p>
          <a:p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84A7ED-3E24-4EBA-9229-BD7F88446D39}"/>
              </a:ext>
            </a:extLst>
          </p:cNvPr>
          <p:cNvSpPr txBox="1"/>
          <p:nvPr/>
        </p:nvSpPr>
        <p:spPr>
          <a:xfrm>
            <a:off x="3740727" y="3934691"/>
            <a:ext cx="441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u="none" strike="noStrike" dirty="0">
                <a:solidFill>
                  <a:srgbClr val="0C1A24"/>
                </a:solidFill>
                <a:effectLst/>
                <a:latin typeface="Barlow" panose="00000500000000000000" pitchFamily="2" charset="0"/>
                <a:hlinkClick r:id="rId4"/>
              </a:rPr>
              <a:t>SSD Crucial P5 Plus 2 TB PCIe M.2 2280SS</a:t>
            </a:r>
            <a:endParaRPr lang="es-AR" b="1" i="0" dirty="0">
              <a:solidFill>
                <a:srgbClr val="0C1A24"/>
              </a:solidFill>
              <a:effectLst/>
              <a:latin typeface="Barlow" panose="00000500000000000000" pitchFamily="2" charset="0"/>
            </a:endParaRP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19A7B3-1AD9-4C6B-B1B7-3AB30F28FA6D}"/>
              </a:ext>
            </a:extLst>
          </p:cNvPr>
          <p:cNvSpPr txBox="1"/>
          <p:nvPr/>
        </p:nvSpPr>
        <p:spPr>
          <a:xfrm>
            <a:off x="4082473" y="25861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BEC7D7-7146-4560-AA6A-DDC964992E2D}"/>
              </a:ext>
            </a:extLst>
          </p:cNvPr>
          <p:cNvSpPr txBox="1"/>
          <p:nvPr/>
        </p:nvSpPr>
        <p:spPr>
          <a:xfrm>
            <a:off x="3740727" y="2401516"/>
            <a:ext cx="633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0" i="0" u="none" strike="noStrike" dirty="0">
                <a:solidFill>
                  <a:srgbClr val="000000"/>
                </a:solidFill>
                <a:effectLst/>
                <a:latin typeface="gadugib"/>
                <a:hlinkClick r:id="rId5"/>
              </a:rPr>
              <a:t>Procesador AMD RYZEN 5 3600 4.2GHz Turbo AM4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gadugib"/>
                <a:hlinkClick r:id="rId5"/>
              </a:rPr>
              <a:t>Wraith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gadugib"/>
                <a:hlinkClick r:id="rId5"/>
              </a:rPr>
              <a:t>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gadugib"/>
                <a:hlinkClick r:id="rId5"/>
              </a:rPr>
              <a:t>Stealth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33C036-5955-43AE-9F11-7D01F3C8FDC8}"/>
              </a:ext>
            </a:extLst>
          </p:cNvPr>
          <p:cNvSpPr txBox="1"/>
          <p:nvPr/>
        </p:nvSpPr>
        <p:spPr>
          <a:xfrm>
            <a:off x="3740727" y="4534870"/>
            <a:ext cx="558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0" i="0" u="sng" dirty="0">
                <a:solidFill>
                  <a:srgbClr val="000000"/>
                </a:solidFill>
                <a:effectLst/>
                <a:latin typeface="gadugib"/>
                <a:hlinkClick r:id="rId6"/>
              </a:rPr>
              <a:t>Placa de Video </a:t>
            </a:r>
            <a:r>
              <a:rPr lang="es-AR" b="0" i="0" u="sng" dirty="0" err="1">
                <a:solidFill>
                  <a:srgbClr val="000000"/>
                </a:solidFill>
                <a:effectLst/>
                <a:latin typeface="gadugib"/>
                <a:hlinkClick r:id="rId6"/>
              </a:rPr>
              <a:t>Asrock</a:t>
            </a:r>
            <a:r>
              <a:rPr lang="es-AR" b="0" i="0" u="sng" dirty="0">
                <a:solidFill>
                  <a:srgbClr val="000000"/>
                </a:solidFill>
                <a:effectLst/>
                <a:latin typeface="gadugib"/>
                <a:hlinkClick r:id="rId6"/>
              </a:rPr>
              <a:t> Radeon RX 6500 XT 4 </a:t>
            </a:r>
            <a:r>
              <a:rPr lang="es-AR" b="0" i="0" u="sng" dirty="0" err="1">
                <a:solidFill>
                  <a:srgbClr val="000000"/>
                </a:solidFill>
                <a:effectLst/>
                <a:latin typeface="gadugib"/>
                <a:hlinkClick r:id="rId6"/>
              </a:rPr>
              <a:t>Gaming</a:t>
            </a:r>
            <a:r>
              <a:rPr lang="es-AR" b="0" i="0" u="sng" dirty="0">
                <a:solidFill>
                  <a:srgbClr val="000000"/>
                </a:solidFill>
                <a:effectLst/>
                <a:latin typeface="gadugib"/>
                <a:hlinkClick r:id="rId6"/>
              </a:rPr>
              <a:t> D OC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8317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5E202A-5B43-4A0F-8FCC-EDBEA8A24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7" y="221673"/>
            <a:ext cx="11672968" cy="643774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B45A54-798F-45DA-9F3A-066D20115BBC}"/>
              </a:ext>
            </a:extLst>
          </p:cNvPr>
          <p:cNvSpPr txBox="1"/>
          <p:nvPr/>
        </p:nvSpPr>
        <p:spPr>
          <a:xfrm>
            <a:off x="4257964" y="3059668"/>
            <a:ext cx="511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Mother Gigabyte B560 AORUS PRO AX S1200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6AC346-65C3-4563-82BD-8B9516AE419F}"/>
              </a:ext>
            </a:extLst>
          </p:cNvPr>
          <p:cNvSpPr txBox="1"/>
          <p:nvPr/>
        </p:nvSpPr>
        <p:spPr>
          <a:xfrm>
            <a:off x="4341091" y="3556000"/>
            <a:ext cx="6452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0" i="0" u="none" strike="noStrike" dirty="0">
                <a:solidFill>
                  <a:srgbClr val="000000"/>
                </a:solidFill>
                <a:effectLst/>
                <a:latin typeface="gadugib"/>
                <a:hlinkClick r:id="rId3"/>
              </a:rPr>
              <a:t>Memoria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gadugib"/>
                <a:hlinkClick r:id="rId3"/>
              </a:rPr>
              <a:t>Geil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gadugib"/>
                <a:hlinkClick r:id="rId3"/>
              </a:rPr>
              <a:t> DDR5 32GB (2x16gb) 5200Mhz Polaris Red RGB CL34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2F9BD9-4A88-404B-AA5B-817E74D2B8A3}"/>
              </a:ext>
            </a:extLst>
          </p:cNvPr>
          <p:cNvSpPr txBox="1"/>
          <p:nvPr/>
        </p:nvSpPr>
        <p:spPr>
          <a:xfrm>
            <a:off x="4125615" y="4859543"/>
            <a:ext cx="688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0" i="0" u="none" strike="noStrike" dirty="0">
                <a:solidFill>
                  <a:srgbClr val="000000"/>
                </a:solidFill>
                <a:effectLst/>
                <a:latin typeface="gadugib"/>
                <a:hlinkClick r:id="rId4"/>
              </a:rPr>
              <a:t>Placa de Video MSI GeForce GTX 1660 SUPER 6GB GDDR6 </a:t>
            </a:r>
            <a:r>
              <a:rPr lang="es-AR" b="0" i="0" u="none" strike="noStrike" dirty="0" err="1">
                <a:solidFill>
                  <a:srgbClr val="000000"/>
                </a:solidFill>
                <a:effectLst/>
                <a:latin typeface="gadugib"/>
                <a:hlinkClick r:id="rId4"/>
              </a:rPr>
              <a:t>Ventus</a:t>
            </a:r>
            <a:r>
              <a:rPr lang="es-AR" b="0" i="0" u="none" strike="noStrike" dirty="0">
                <a:solidFill>
                  <a:srgbClr val="000000"/>
                </a:solidFill>
                <a:effectLst/>
                <a:latin typeface="gadugib"/>
                <a:hlinkClick r:id="rId4"/>
              </a:rPr>
              <a:t> XS OC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12AF215-C5A9-47F3-9D5D-1722206BAFEF}"/>
              </a:ext>
            </a:extLst>
          </p:cNvPr>
          <p:cNvSpPr txBox="1"/>
          <p:nvPr/>
        </p:nvSpPr>
        <p:spPr>
          <a:xfrm>
            <a:off x="4257964" y="4207771"/>
            <a:ext cx="535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	Disco </a:t>
            </a:r>
            <a:r>
              <a:rPr lang="es-AR" dirty="0" err="1"/>
              <a:t>Rigido</a:t>
            </a:r>
            <a:r>
              <a:rPr lang="es-AR" dirty="0"/>
              <a:t> WD 12TB Gold 7.2K RPM 256MB</a:t>
            </a:r>
          </a:p>
        </p:txBody>
      </p:sp>
    </p:spTree>
    <p:extLst>
      <p:ext uri="{BB962C8B-B14F-4D97-AF65-F5344CB8AC3E}">
        <p14:creationId xmlns:p14="http://schemas.microsoft.com/office/powerpoint/2010/main" val="149570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3A8298-40D0-4B98-81AE-2FADA98C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96" y="0"/>
            <a:ext cx="12179615" cy="671456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7F261D5-129C-4231-B367-BA11AB91CA78}"/>
              </a:ext>
            </a:extLst>
          </p:cNvPr>
          <p:cNvSpPr txBox="1"/>
          <p:nvPr/>
        </p:nvSpPr>
        <p:spPr>
          <a:xfrm>
            <a:off x="3768856" y="2981325"/>
            <a:ext cx="465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Mother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Asrock</a:t>
            </a:r>
            <a:r>
              <a:rPr lang="en-US" b="1" i="0" dirty="0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 B550M Steel Legend AM4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CAD669-C31B-4B3D-96A7-DAC864DC6D9A}"/>
              </a:ext>
            </a:extLst>
          </p:cNvPr>
          <p:cNvSpPr txBox="1"/>
          <p:nvPr/>
        </p:nvSpPr>
        <p:spPr>
          <a:xfrm>
            <a:off x="3578355" y="3567589"/>
            <a:ext cx="747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dirty="0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Memoria </a:t>
            </a:r>
            <a:r>
              <a:rPr lang="es-AR" b="1" i="0" dirty="0" err="1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Geil</a:t>
            </a:r>
            <a:r>
              <a:rPr lang="es-AR" b="1" i="0" dirty="0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 DDR5 32GB (2x16gb) 5200Mhz Polaris Red RGB CL34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92FD29-E847-4333-BE90-979545E787FB}"/>
              </a:ext>
            </a:extLst>
          </p:cNvPr>
          <p:cNvSpPr txBox="1"/>
          <p:nvPr/>
        </p:nvSpPr>
        <p:spPr>
          <a:xfrm>
            <a:off x="3921255" y="4061201"/>
            <a:ext cx="597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0" dirty="0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Disco Rígido Toshiba 8TB N300 NAS 7200rpm 256MB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FFAE76-7093-4EAA-8A25-9BD9CED8D17E}"/>
              </a:ext>
            </a:extLst>
          </p:cNvPr>
          <p:cNvSpPr txBox="1"/>
          <p:nvPr/>
        </p:nvSpPr>
        <p:spPr>
          <a:xfrm>
            <a:off x="3819524" y="4554813"/>
            <a:ext cx="684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i="0" dirty="0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Placa de Video </a:t>
            </a:r>
            <a:r>
              <a:rPr lang="es-AR" b="1" i="0" dirty="0" err="1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Zotac</a:t>
            </a:r>
            <a:r>
              <a:rPr lang="es-AR" b="1" i="0" dirty="0">
                <a:solidFill>
                  <a:srgbClr val="333333"/>
                </a:solidFill>
                <a:effectLst/>
                <a:latin typeface="gadugi" panose="020B0502040204020203" pitchFamily="34" charset="0"/>
              </a:rPr>
              <a:t> GeForce GTX 1660 6GB GDDR5 Dual Fan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96580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191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Barlow</vt:lpstr>
      <vt:lpstr>Calibri</vt:lpstr>
      <vt:lpstr>Calibri Light</vt:lpstr>
      <vt:lpstr>Gadugi</vt:lpstr>
      <vt:lpstr>gadugib</vt:lpstr>
      <vt:lpstr>inherit</vt:lpstr>
      <vt:lpstr>Intel Clear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 Olivos</dc:creator>
  <cp:lastModifiedBy>Gabriel Olivos</cp:lastModifiedBy>
  <cp:revision>1</cp:revision>
  <dcterms:created xsi:type="dcterms:W3CDTF">2022-03-13T16:50:19Z</dcterms:created>
  <dcterms:modified xsi:type="dcterms:W3CDTF">2022-03-13T17:32:54Z</dcterms:modified>
</cp:coreProperties>
</file>