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EBA95-B3C1-E84F-B5EB-EF44D40B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40E2D-B999-4B48-8665-66C1A7BA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76C6B-2F34-9849-B90D-B5C4C4D5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939E1-78E6-4B41-A09F-6D5A6AC3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7DCD7-5355-A742-B2B3-A37EE88D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964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3C442-7505-B146-8F17-760FCC1F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3B971F-EC0A-9F4F-A8A9-9AFBEE1E3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130C4-1183-7844-9F1E-E591C7B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DA280F-91DD-4C49-8FE6-E159F60D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8756E-21D3-BF41-8547-B9552FF7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890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EB989D-C35D-1A45-9D6F-036F619FC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D5692B-3260-3448-948C-0DCD6988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963C2-8357-4346-9AB3-7ECE9B7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33DC0-A504-5F45-A919-4B463784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605FD-FA42-EA4E-A5D1-B0DA5813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72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488BC-BA7E-6E44-A29D-FAF1F696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772E7-B672-7348-B97B-11A8025E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EDE9B-14D0-5546-8D45-35AEBBDB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96435-32D6-3449-8C63-CE448118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D19B2-16A3-3743-B3DF-88A3C05C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29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6084D-6417-7F45-95F5-97F5AEC8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90CD6-A71E-E44F-A3FA-B0611E35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7ABB0-8CD2-854B-A399-2A776123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CB475-DA96-B94A-83DA-31D5E3DD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91628-F489-644A-B3D9-EC7E6FA1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26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B6CD6-638D-634F-9324-13633D3D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86648-BF6F-4946-8B35-4595BCBAC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0ADFC0-7A8D-2747-8A61-3A8B33BA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F4D24-8913-F842-AFC3-8D9EAE91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B1F3D-99D6-3C40-8804-BA5AB8D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58090-8351-EE42-8BD5-93D70813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43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ADA6-1908-964E-BBB8-9CE842E4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A962B3-DE98-8243-B9FB-D11BF5CE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C28191-A2A9-644B-A481-D03F5C753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E15ED-ACE3-034A-855A-375BDFF46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CEC25-6256-4E4A-8DB2-2E17A35FE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D53D8F-A21A-914A-B089-C4F82205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919F9E-45C3-514E-803B-316B0721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66DA3-DDF5-E747-B642-0CF8BDD6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40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54EE7-E287-C849-B844-86AD58F0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69AD24-13ED-8F4C-8F8F-A426F991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6440DE-F21E-FC44-ABFE-3D5B289C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EA30EF-1692-F448-8EE7-BC53BD21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54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ACC7FE-F109-1A49-A6E7-3455BF8A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5FE3C6-AC5D-9B4D-B565-A000EAA3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A14157-26EC-474A-921D-AE648736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78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6F9E2-8530-9D4B-8138-A30AE5B5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CF40-0A65-7047-88C4-AAB606EA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A3C62-AC27-E348-8F0A-254E9AB1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065846-D8B6-D64E-BBFA-0267F271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CC5CA-0F91-FC44-8204-D2F19AFC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629F1B-610B-4640-A6B1-3C83E82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30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768AB-9766-3840-89A4-0ED45165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5156FA-67D4-6241-A476-462DE32E8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DC816E-88E5-7B41-9C07-F87B80C7E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660295-51E7-4640-B397-42D9BDED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BED14-CFAF-634C-9DEE-39E82099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C5588-C1EE-574B-9433-B71A83B1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95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529E98-5DD7-7B4C-AD85-51DE1123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E4B960-162E-4841-B636-21DCEF34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D249B-5C1B-B547-8708-E98886BE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5630-D0FA-CF45-AB98-983812656EDC}" type="datetimeFigureOut">
              <a:rPr lang="es-AR" smtClean="0"/>
              <a:t>31/5/22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F86F6C-BA1E-3E47-8D8F-9B3CEF299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D9F3-B5B7-4F42-8D2C-B06EE18FF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543-5FDD-DF47-B849-DFE7AE3EDA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907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8image6628160">
            <a:extLst>
              <a:ext uri="{FF2B5EF4-FFF2-40B4-BE49-F238E27FC236}">
                <a16:creationId xmlns:a16="http://schemas.microsoft.com/office/drawing/2014/main" id="{D229ADF5-1302-2A49-AEA7-63FECD8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5D2B052-0533-4D45-95A6-B22ABD03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93" y="1071484"/>
            <a:ext cx="398637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Rajdhani"/>
              </a:rPr>
              <a:t>Validando el </a:t>
            </a: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EA163D"/>
                </a:solidFill>
                <a:effectLst/>
                <a:latin typeface="Rajdhani"/>
              </a:rPr>
              <a:t>Resultado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57C973-1806-7644-9B0D-ADCAE33B1695}"/>
              </a:ext>
            </a:extLst>
          </p:cNvPr>
          <p:cNvSpPr/>
          <p:nvPr/>
        </p:nvSpPr>
        <p:spPr>
          <a:xfrm>
            <a:off x="1190090" y="2061966"/>
            <a:ext cx="9811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latin typeface="ArialMT"/>
              </a:rPr>
              <a:t>●  </a:t>
            </a:r>
            <a:r>
              <a:rPr lang="es-AR" dirty="0">
                <a:latin typeface="OpenSans"/>
              </a:rPr>
              <a:t>¿Se pueden crear las carpetas del punto 2 en un solo comando? En caso que la respuesta sea positiva escribir el comando </a:t>
            </a:r>
            <a:endParaRPr lang="es-AR" dirty="0"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D7DB4D-6F99-554D-A86A-53882C885D13}"/>
              </a:ext>
            </a:extLst>
          </p:cNvPr>
          <p:cNvSpPr/>
          <p:nvPr/>
        </p:nvSpPr>
        <p:spPr>
          <a:xfrm>
            <a:off x="1190090" y="2811979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Si.      mkdir Infantiles Accion Terror Comedia Romanticas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850380-5679-A44A-A3C0-557091E8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89" y="3408442"/>
            <a:ext cx="9811821" cy="51457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25C818F-EFFD-BE44-90ED-9EDDBD7FB3C4}"/>
              </a:ext>
            </a:extLst>
          </p:cNvPr>
          <p:cNvSpPr/>
          <p:nvPr/>
        </p:nvSpPr>
        <p:spPr>
          <a:xfrm>
            <a:off x="1190088" y="4161497"/>
            <a:ext cx="9145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latin typeface="OpenSans"/>
              </a:rPr>
              <a:t>¿Se pueden crear los archivos del punto 3 en un solo comando? En caso que la respuesta sea positiva escribir el comando </a:t>
            </a:r>
            <a:endParaRPr lang="es-AR" dirty="0">
              <a:effectLst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72CF505-C96C-574A-9F39-F8FB77229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8" y="5090530"/>
            <a:ext cx="9811821" cy="67116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C6CD02B-C69A-5242-BE90-8E7F520CE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70822"/>
            <a:ext cx="12192000" cy="3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8image6628160">
            <a:extLst>
              <a:ext uri="{FF2B5EF4-FFF2-40B4-BE49-F238E27FC236}">
                <a16:creationId xmlns:a16="http://schemas.microsoft.com/office/drawing/2014/main" id="{D229ADF5-1302-2A49-AEA7-63FECD8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5D2B052-0533-4D45-95A6-B22ABD03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93" y="1071484"/>
            <a:ext cx="398637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Rajdhani"/>
              </a:rPr>
              <a:t>Validando el </a:t>
            </a: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EA163D"/>
                </a:solidFill>
                <a:effectLst/>
                <a:latin typeface="Rajdhani"/>
              </a:rPr>
              <a:t>Resultado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57C973-1806-7644-9B0D-ADCAE33B1695}"/>
              </a:ext>
            </a:extLst>
          </p:cNvPr>
          <p:cNvSpPr/>
          <p:nvPr/>
        </p:nvSpPr>
        <p:spPr>
          <a:xfrm>
            <a:off x="1190090" y="2061966"/>
            <a:ext cx="9811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Estando ubicados en la carpeta DH crear una carpeta llamada </a:t>
            </a:r>
            <a:r>
              <a:rPr lang="es-AR" b="1" dirty="0"/>
              <a:t>Prueba </a:t>
            </a:r>
            <a:r>
              <a:rPr lang="es-AR" dirty="0"/>
              <a:t>dentro de la carpeta </a:t>
            </a:r>
            <a:r>
              <a:rPr lang="es-AR" b="1" dirty="0"/>
              <a:t>Romanticas en un solo comando y escribirlo aquí</a:t>
            </a:r>
            <a:r>
              <a:rPr lang="es-AR" dirty="0"/>
              <a:t>. </a:t>
            </a:r>
            <a:endParaRPr lang="es-AR" dirty="0"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D7DB4D-6F99-554D-A86A-53882C885D13}"/>
              </a:ext>
            </a:extLst>
          </p:cNvPr>
          <p:cNvSpPr/>
          <p:nvPr/>
        </p:nvSpPr>
        <p:spPr>
          <a:xfrm>
            <a:off x="1190090" y="2811979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>
                <a:effectLst/>
              </a:rPr>
              <a:t>Si.</a:t>
            </a:r>
            <a:r>
              <a:rPr lang="es-AR" dirty="0">
                <a:effectLst/>
              </a:rPr>
              <a:t> mkdir ./Peliculas/Romanticas/Prueba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6CD02B-C69A-5242-BE90-8E7F520C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0822"/>
            <a:ext cx="12192000" cy="3871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4FB4B50-91C4-A74F-BE49-E35BBB64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90" y="3429000"/>
            <a:ext cx="9811820" cy="551514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963868E-0148-2941-AEAC-707A2D34F428}"/>
              </a:ext>
            </a:extLst>
          </p:cNvPr>
          <p:cNvSpPr/>
          <p:nvPr/>
        </p:nvSpPr>
        <p:spPr>
          <a:xfrm>
            <a:off x="1190090" y="4228203"/>
            <a:ext cx="9811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Estando ubicados en la carpeta </a:t>
            </a:r>
            <a:r>
              <a:rPr lang="es-AR" b="1" dirty="0"/>
              <a:t>Romanticas </a:t>
            </a:r>
            <a:r>
              <a:rPr lang="es-AR" dirty="0"/>
              <a:t>crear una carpeta llamada </a:t>
            </a:r>
            <a:r>
              <a:rPr lang="es-AR" b="1" dirty="0"/>
              <a:t>Prueba2 </a:t>
            </a:r>
            <a:r>
              <a:rPr lang="es-AR" dirty="0"/>
              <a:t>dentro de la carpeta </a:t>
            </a:r>
            <a:r>
              <a:rPr lang="es-AR" b="1" dirty="0"/>
              <a:t>Accion </a:t>
            </a:r>
            <a:endParaRPr lang="es-AR" dirty="0">
              <a:effectLst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9D75CC9-3606-6B4D-913B-64352B7D3004}"/>
              </a:ext>
            </a:extLst>
          </p:cNvPr>
          <p:cNvSpPr/>
          <p:nvPr/>
        </p:nvSpPr>
        <p:spPr>
          <a:xfrm>
            <a:off x="1190090" y="4937557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>
                <a:effectLst/>
              </a:rPr>
              <a:t>Si.</a:t>
            </a:r>
            <a:r>
              <a:rPr lang="es-AR" dirty="0">
                <a:effectLst/>
              </a:rPr>
              <a:t> Romanticas christian$ mkdir ../Accion/Prueba2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2FF3F9-F9C4-8941-9AE8-1A5A8EAF0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090" y="5513466"/>
            <a:ext cx="9811819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8image6628160">
            <a:extLst>
              <a:ext uri="{FF2B5EF4-FFF2-40B4-BE49-F238E27FC236}">
                <a16:creationId xmlns:a16="http://schemas.microsoft.com/office/drawing/2014/main" id="{D229ADF5-1302-2A49-AEA7-63FECD8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57C973-1806-7644-9B0D-ADCAE33B1695}"/>
              </a:ext>
            </a:extLst>
          </p:cNvPr>
          <p:cNvSpPr/>
          <p:nvPr/>
        </p:nvSpPr>
        <p:spPr>
          <a:xfrm>
            <a:off x="1190090" y="2061966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Ubicados en la carpeta DH </a:t>
            </a:r>
            <a:r>
              <a:rPr lang="es-AR" b="1" dirty="0"/>
              <a:t>crear el archivo </a:t>
            </a:r>
            <a:r>
              <a:rPr lang="es-AR" dirty="0"/>
              <a:t>noBorrar.js en la carpeta </a:t>
            </a:r>
            <a:r>
              <a:rPr lang="es-AR" b="1" dirty="0"/>
              <a:t>prueba2. </a:t>
            </a:r>
            <a:r>
              <a:rPr lang="es-AR" dirty="0"/>
              <a:t>En un solo comando. </a:t>
            </a:r>
            <a:endParaRPr lang="es-AR" dirty="0"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D7DB4D-6F99-554D-A86A-53882C885D13}"/>
              </a:ext>
            </a:extLst>
          </p:cNvPr>
          <p:cNvSpPr/>
          <p:nvPr/>
        </p:nvSpPr>
        <p:spPr>
          <a:xfrm>
            <a:off x="1190090" y="2811979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/>
              <a:t>DH git:(master) ✗ touch ./Peliculas/Accion/Prueba2/noBorrar.js</a:t>
            </a:r>
            <a:endParaRPr lang="es-AR" dirty="0"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6CD02B-C69A-5242-BE90-8E7F520C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0822"/>
            <a:ext cx="12192000" cy="38717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963868E-0148-2941-AEAC-707A2D34F428}"/>
              </a:ext>
            </a:extLst>
          </p:cNvPr>
          <p:cNvSpPr/>
          <p:nvPr/>
        </p:nvSpPr>
        <p:spPr>
          <a:xfrm>
            <a:off x="1190090" y="4228203"/>
            <a:ext cx="9811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Ubicados en la carpeta peliculas </a:t>
            </a:r>
            <a:r>
              <a:rPr lang="es-AR" b="1" dirty="0"/>
              <a:t>mover </a:t>
            </a:r>
            <a:r>
              <a:rPr lang="es-AR" dirty="0"/>
              <a:t>el archivo noBorrar.js de la carpeta prueba2 a la carpeta prueba. En un solo comando. </a:t>
            </a:r>
            <a:endParaRPr lang="es-AR" dirty="0">
              <a:effectLst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9D75CC9-3606-6B4D-913B-64352B7D3004}"/>
              </a:ext>
            </a:extLst>
          </p:cNvPr>
          <p:cNvSpPr/>
          <p:nvPr/>
        </p:nvSpPr>
        <p:spPr>
          <a:xfrm>
            <a:off x="1190090" y="4937557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>
                <a:effectLst/>
              </a:rPr>
              <a:t>Si.</a:t>
            </a:r>
            <a:r>
              <a:rPr lang="es-AR" dirty="0">
                <a:effectLst/>
              </a:rPr>
              <a:t> </a:t>
            </a:r>
            <a:r>
              <a:rPr lang="es-AR" dirty="0"/>
              <a:t>mv Accion/Prueba2/noBorrar.js Romanticas/Prueba</a:t>
            </a:r>
            <a:endParaRPr lang="es-AR" dirty="0">
              <a:effectLst/>
            </a:endParaRPr>
          </a:p>
        </p:txBody>
      </p:sp>
      <p:pic>
        <p:nvPicPr>
          <p:cNvPr id="2" name="Picture 1" descr="page11image47944192">
            <a:extLst>
              <a:ext uri="{FF2B5EF4-FFF2-40B4-BE49-F238E27FC236}">
                <a16:creationId xmlns:a16="http://schemas.microsoft.com/office/drawing/2014/main" id="{7CB4B1B4-71DE-034B-A604-52CB2830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4923F8C-F030-A34F-A072-4E4E8057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4" y="1033293"/>
            <a:ext cx="36986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Rajdhani"/>
              </a:rPr>
              <a:t>Integrando en </a:t>
            </a: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EA163D"/>
                </a:solidFill>
                <a:effectLst/>
                <a:latin typeface="Rajdhani"/>
              </a:rPr>
              <a:t>VSCode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AD3DFFF-B043-764B-BA70-06619657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99" y="3285656"/>
            <a:ext cx="9536973" cy="6463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64A5C68-7E65-B840-AC02-E657F3235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344" y="5428867"/>
            <a:ext cx="959148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8image6628160">
            <a:extLst>
              <a:ext uri="{FF2B5EF4-FFF2-40B4-BE49-F238E27FC236}">
                <a16:creationId xmlns:a16="http://schemas.microsoft.com/office/drawing/2014/main" id="{D229ADF5-1302-2A49-AEA7-63FECD8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57C973-1806-7644-9B0D-ADCAE33B1695}"/>
              </a:ext>
            </a:extLst>
          </p:cNvPr>
          <p:cNvSpPr/>
          <p:nvPr/>
        </p:nvSpPr>
        <p:spPr>
          <a:xfrm>
            <a:off x="1190090" y="1629692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Mover los archivos </a:t>
            </a:r>
            <a:r>
              <a:rPr lang="es-AR" b="1" dirty="0"/>
              <a:t>que no correspondan </a:t>
            </a:r>
            <a:r>
              <a:rPr lang="es-AR" dirty="0"/>
              <a:t>a la </a:t>
            </a:r>
            <a:r>
              <a:rPr lang="es-AR" b="1" dirty="0"/>
              <a:t>carpeta con la categoría de película correspondiente. </a:t>
            </a:r>
            <a:endParaRPr lang="es-AR" dirty="0"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6CD02B-C69A-5242-BE90-8E7F520C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0822"/>
            <a:ext cx="12192000" cy="387178"/>
          </a:xfrm>
          <a:prstGeom prst="rect">
            <a:avLst/>
          </a:prstGeom>
        </p:spPr>
      </p:pic>
      <p:pic>
        <p:nvPicPr>
          <p:cNvPr id="2" name="Picture 1" descr="page11image47944192">
            <a:extLst>
              <a:ext uri="{FF2B5EF4-FFF2-40B4-BE49-F238E27FC236}">
                <a16:creationId xmlns:a16="http://schemas.microsoft.com/office/drawing/2014/main" id="{7CB4B1B4-71DE-034B-A604-52CB2830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4923F8C-F030-A34F-A072-4E4E8057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4" y="1033293"/>
            <a:ext cx="36986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Rajdhani"/>
              </a:rPr>
              <a:t>Integrando en </a:t>
            </a: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EA163D"/>
                </a:solidFill>
                <a:effectLst/>
                <a:latin typeface="Rajdhani"/>
              </a:rPr>
              <a:t>VSCode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49D55D-D956-A442-A64D-E4D286F29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288" y="2164818"/>
            <a:ext cx="8385424" cy="41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4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8image6628160">
            <a:extLst>
              <a:ext uri="{FF2B5EF4-FFF2-40B4-BE49-F238E27FC236}">
                <a16:creationId xmlns:a16="http://schemas.microsoft.com/office/drawing/2014/main" id="{D229ADF5-1302-2A49-AEA7-63FECD8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57C973-1806-7644-9B0D-ADCAE33B1695}"/>
              </a:ext>
            </a:extLst>
          </p:cNvPr>
          <p:cNvSpPr/>
          <p:nvPr/>
        </p:nvSpPr>
        <p:spPr>
          <a:xfrm>
            <a:off x="660115" y="1629692"/>
            <a:ext cx="10871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Estando ubicados en la carpeta DH renombrar los archivos </a:t>
            </a:r>
            <a:r>
              <a:rPr lang="es-AR" b="1" dirty="0"/>
              <a:t>que están mal nombrados debido a faltas ortográficas. </a:t>
            </a:r>
            <a:endParaRPr lang="es-AR" dirty="0"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6CD02B-C69A-5242-BE90-8E7F520C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0822"/>
            <a:ext cx="12192000" cy="387178"/>
          </a:xfrm>
          <a:prstGeom prst="rect">
            <a:avLst/>
          </a:prstGeom>
        </p:spPr>
      </p:pic>
      <p:pic>
        <p:nvPicPr>
          <p:cNvPr id="2" name="Picture 1" descr="page11image47944192">
            <a:extLst>
              <a:ext uri="{FF2B5EF4-FFF2-40B4-BE49-F238E27FC236}">
                <a16:creationId xmlns:a16="http://schemas.microsoft.com/office/drawing/2014/main" id="{7CB4B1B4-71DE-034B-A604-52CB2830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4923F8C-F030-A34F-A072-4E4E8057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4" y="1033293"/>
            <a:ext cx="36986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Rajdhani"/>
              </a:rPr>
              <a:t>Integrando en </a:t>
            </a: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EA163D"/>
                </a:solidFill>
                <a:effectLst/>
                <a:latin typeface="Rajdhani"/>
              </a:rPr>
              <a:t>VSCode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7B1430-3E4D-4D4D-B571-7292405F7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15" y="2247277"/>
            <a:ext cx="10633753" cy="149287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CA59179-131E-6645-B38D-9F04C0049D6C}"/>
              </a:ext>
            </a:extLst>
          </p:cNvPr>
          <p:cNvSpPr/>
          <p:nvPr/>
        </p:nvSpPr>
        <p:spPr>
          <a:xfrm>
            <a:off x="660115" y="4050257"/>
            <a:ext cx="10871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Estando ubicados en la carpeta DH </a:t>
            </a:r>
            <a:r>
              <a:rPr lang="es-AR" b="1" dirty="0"/>
              <a:t>remover </a:t>
            </a:r>
            <a:r>
              <a:rPr lang="es-AR" dirty="0"/>
              <a:t>(eliminar) los archivos que no sean peliculas y corresponden a canciones </a:t>
            </a:r>
            <a:r>
              <a:rPr lang="es-AR" b="1" dirty="0"/>
              <a:t>en un solo comando c/u.</a:t>
            </a:r>
            <a:endParaRPr lang="es-AR" dirty="0"/>
          </a:p>
          <a:p>
            <a:r>
              <a:rPr lang="es-AR" dirty="0"/>
              <a:t> </a:t>
            </a:r>
            <a:endParaRPr lang="es-AR" dirty="0"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0394CDB-0708-9E4A-8866-D71CDA216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5" y="4973587"/>
            <a:ext cx="10633753" cy="6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8image6628160">
            <a:extLst>
              <a:ext uri="{FF2B5EF4-FFF2-40B4-BE49-F238E27FC236}">
                <a16:creationId xmlns:a16="http://schemas.microsoft.com/office/drawing/2014/main" id="{D229ADF5-1302-2A49-AEA7-63FECD8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57C973-1806-7644-9B0D-ADCAE33B1695}"/>
              </a:ext>
            </a:extLst>
          </p:cNvPr>
          <p:cNvSpPr/>
          <p:nvPr/>
        </p:nvSpPr>
        <p:spPr>
          <a:xfrm>
            <a:off x="1190090" y="2061966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Ubicados en la carpeta DH </a:t>
            </a:r>
            <a:r>
              <a:rPr lang="es-AR" b="1" dirty="0"/>
              <a:t>crear </a:t>
            </a:r>
            <a:r>
              <a:rPr lang="es-AR" dirty="0"/>
              <a:t>un archivo llamado camadax.txt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D7DB4D-6F99-554D-A86A-53882C885D13}"/>
              </a:ext>
            </a:extLst>
          </p:cNvPr>
          <p:cNvSpPr/>
          <p:nvPr/>
        </p:nvSpPr>
        <p:spPr>
          <a:xfrm>
            <a:off x="1190090" y="2643932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/>
              <a:t>DH git:(master) ✗ touch camadax.txt</a:t>
            </a:r>
            <a:endParaRPr lang="es-AR" dirty="0"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6CD02B-C69A-5242-BE90-8E7F520C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0822"/>
            <a:ext cx="12192000" cy="38717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963868E-0148-2941-AEAC-707A2D34F428}"/>
              </a:ext>
            </a:extLst>
          </p:cNvPr>
          <p:cNvSpPr/>
          <p:nvPr/>
        </p:nvSpPr>
        <p:spPr>
          <a:xfrm>
            <a:off x="1190090" y="4157799"/>
            <a:ext cx="9811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Ubicados en la carpeta peliculas, </a:t>
            </a:r>
            <a:r>
              <a:rPr lang="es-AR" b="1" dirty="0"/>
              <a:t>mover el archivo IT </a:t>
            </a:r>
            <a:r>
              <a:rPr lang="es-AR" dirty="0"/>
              <a:t>a la carpeta infantiles. En </a:t>
            </a:r>
          </a:p>
          <a:p>
            <a:r>
              <a:rPr lang="es-AR" dirty="0"/>
              <a:t>un solo comando. </a:t>
            </a:r>
            <a:endParaRPr lang="es-AR" dirty="0">
              <a:effectLst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9D75CC9-3606-6B4D-913B-64352B7D3004}"/>
              </a:ext>
            </a:extLst>
          </p:cNvPr>
          <p:cNvSpPr/>
          <p:nvPr/>
        </p:nvSpPr>
        <p:spPr>
          <a:xfrm>
            <a:off x="1190090" y="4937557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>
                <a:effectLst/>
              </a:rPr>
              <a:t>Si.</a:t>
            </a:r>
            <a:r>
              <a:rPr lang="es-AR" dirty="0">
                <a:effectLst/>
              </a:rPr>
              <a:t> </a:t>
            </a:r>
            <a:r>
              <a:rPr lang="es-AR" dirty="0"/>
              <a:t>mv comedia/It.xls Infantiles </a:t>
            </a:r>
            <a:endParaRPr lang="es-AR" dirty="0">
              <a:effectLst/>
            </a:endParaRPr>
          </a:p>
        </p:txBody>
      </p:sp>
      <p:pic>
        <p:nvPicPr>
          <p:cNvPr id="2" name="Picture 1" descr="page11image47944192">
            <a:extLst>
              <a:ext uri="{FF2B5EF4-FFF2-40B4-BE49-F238E27FC236}">
                <a16:creationId xmlns:a16="http://schemas.microsoft.com/office/drawing/2014/main" id="{7CB4B1B4-71DE-034B-A604-52CB2830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4923F8C-F030-A34F-A072-4E4E8057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4" y="1033293"/>
            <a:ext cx="36986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Rajdhani"/>
              </a:rPr>
              <a:t>Integrando en </a:t>
            </a: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EA163D"/>
                </a:solidFill>
                <a:effectLst/>
                <a:latin typeface="Rajdhani"/>
              </a:rPr>
              <a:t>VSCode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A71A6F-8D53-2F46-8F38-19DF3C49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90" y="3225898"/>
            <a:ext cx="4737100" cy="6731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05FACC-8737-9045-9998-77B0B9F28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090" y="5396651"/>
            <a:ext cx="693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9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8image6628160">
            <a:extLst>
              <a:ext uri="{FF2B5EF4-FFF2-40B4-BE49-F238E27FC236}">
                <a16:creationId xmlns:a16="http://schemas.microsoft.com/office/drawing/2014/main" id="{D229ADF5-1302-2A49-AEA7-63FECD8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57C973-1806-7644-9B0D-ADCAE33B1695}"/>
              </a:ext>
            </a:extLst>
          </p:cNvPr>
          <p:cNvSpPr/>
          <p:nvPr/>
        </p:nvSpPr>
        <p:spPr>
          <a:xfrm>
            <a:off x="1190090" y="2061966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Ubicados en la carpeta peliculas </a:t>
            </a:r>
            <a:r>
              <a:rPr lang="es-AR" b="1" dirty="0"/>
              <a:t>eliminar el archivo </a:t>
            </a:r>
            <a:r>
              <a:rPr lang="es-AR" dirty="0"/>
              <a:t>camadax.txt </a:t>
            </a:r>
            <a:endParaRPr lang="es-AR" dirty="0"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D7DB4D-6F99-554D-A86A-53882C885D13}"/>
              </a:ext>
            </a:extLst>
          </p:cNvPr>
          <p:cNvSpPr/>
          <p:nvPr/>
        </p:nvSpPr>
        <p:spPr>
          <a:xfrm>
            <a:off x="1190090" y="2592190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/>
              <a:t>rm ../camadax.txt</a:t>
            </a:r>
            <a:endParaRPr lang="es-AR" dirty="0"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6CD02B-C69A-5242-BE90-8E7F520C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0822"/>
            <a:ext cx="12192000" cy="38717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963868E-0148-2941-AEAC-707A2D34F428}"/>
              </a:ext>
            </a:extLst>
          </p:cNvPr>
          <p:cNvSpPr/>
          <p:nvPr/>
        </p:nvSpPr>
        <p:spPr>
          <a:xfrm>
            <a:off x="1190090" y="4157799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Ubicados en la carpeta peliculas </a:t>
            </a:r>
            <a:r>
              <a:rPr lang="es-AR" b="1" dirty="0"/>
              <a:t>eliminar la carpeta </a:t>
            </a:r>
            <a:r>
              <a:rPr lang="es-AR" dirty="0"/>
              <a:t>prueba. En un solo comando.</a:t>
            </a:r>
            <a:endParaRPr lang="es-AR" dirty="0">
              <a:effectLst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9D75CC9-3606-6B4D-913B-64352B7D3004}"/>
              </a:ext>
            </a:extLst>
          </p:cNvPr>
          <p:cNvSpPr/>
          <p:nvPr/>
        </p:nvSpPr>
        <p:spPr>
          <a:xfrm>
            <a:off x="1190090" y="4683352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>
                <a:effectLst/>
              </a:rPr>
              <a:t>Si.</a:t>
            </a:r>
            <a:r>
              <a:rPr lang="es-AR" dirty="0">
                <a:effectLst/>
              </a:rPr>
              <a:t> </a:t>
            </a:r>
            <a:r>
              <a:rPr lang="es-AR" dirty="0"/>
              <a:t>rm -r ./Romanticas/Prueba</a:t>
            </a:r>
            <a:endParaRPr lang="es-AR" dirty="0">
              <a:effectLst/>
            </a:endParaRPr>
          </a:p>
        </p:txBody>
      </p:sp>
      <p:pic>
        <p:nvPicPr>
          <p:cNvPr id="2" name="Picture 1" descr="page11image47944192">
            <a:extLst>
              <a:ext uri="{FF2B5EF4-FFF2-40B4-BE49-F238E27FC236}">
                <a16:creationId xmlns:a16="http://schemas.microsoft.com/office/drawing/2014/main" id="{7CB4B1B4-71DE-034B-A604-52CB2830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4923F8C-F030-A34F-A072-4E4E8057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4" y="1033293"/>
            <a:ext cx="36986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Rajdhani"/>
              </a:rPr>
              <a:t>Integrando en </a:t>
            </a: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EA163D"/>
                </a:solidFill>
                <a:effectLst/>
                <a:latin typeface="Rajdhani"/>
              </a:rPr>
              <a:t>VSCode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97726-0B10-154B-A58F-B9BAC0A0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90" y="3200157"/>
            <a:ext cx="5511800" cy="584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740FFC2-A4B8-9A4D-9E74-D9FC85A75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090" y="5288806"/>
            <a:ext cx="670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2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8image6628160">
            <a:extLst>
              <a:ext uri="{FF2B5EF4-FFF2-40B4-BE49-F238E27FC236}">
                <a16:creationId xmlns:a16="http://schemas.microsoft.com/office/drawing/2014/main" id="{D229ADF5-1302-2A49-AEA7-63FECD85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57C973-1806-7644-9B0D-ADCAE33B1695}"/>
              </a:ext>
            </a:extLst>
          </p:cNvPr>
          <p:cNvSpPr/>
          <p:nvPr/>
        </p:nvSpPr>
        <p:spPr>
          <a:xfrm>
            <a:off x="1190090" y="2061966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Ubicados en la carpeta peliculas </a:t>
            </a:r>
            <a:r>
              <a:rPr lang="es-AR" b="1" dirty="0"/>
              <a:t>eliminar el archivo </a:t>
            </a:r>
            <a:r>
              <a:rPr lang="es-AR" dirty="0"/>
              <a:t>camadax.txt </a:t>
            </a:r>
            <a:endParaRPr lang="es-AR" dirty="0"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D7DB4D-6F99-554D-A86A-53882C885D13}"/>
              </a:ext>
            </a:extLst>
          </p:cNvPr>
          <p:cNvSpPr/>
          <p:nvPr/>
        </p:nvSpPr>
        <p:spPr>
          <a:xfrm>
            <a:off x="1190090" y="2592190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/>
              <a:t>rm ../camadax.txt</a:t>
            </a:r>
            <a:endParaRPr lang="es-AR" dirty="0"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6CD02B-C69A-5242-BE90-8E7F520C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0822"/>
            <a:ext cx="12192000" cy="38717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963868E-0148-2941-AEAC-707A2D34F428}"/>
              </a:ext>
            </a:extLst>
          </p:cNvPr>
          <p:cNvSpPr/>
          <p:nvPr/>
        </p:nvSpPr>
        <p:spPr>
          <a:xfrm>
            <a:off x="1190090" y="4157799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Ubicados en la carpeta peliculas </a:t>
            </a:r>
            <a:r>
              <a:rPr lang="es-AR" b="1" dirty="0"/>
              <a:t>eliminar la carpeta </a:t>
            </a:r>
            <a:r>
              <a:rPr lang="es-AR" dirty="0"/>
              <a:t>prueba. En un solo comando.</a:t>
            </a:r>
            <a:endParaRPr lang="es-AR" dirty="0">
              <a:effectLst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9D75CC9-3606-6B4D-913B-64352B7D3004}"/>
              </a:ext>
            </a:extLst>
          </p:cNvPr>
          <p:cNvSpPr/>
          <p:nvPr/>
        </p:nvSpPr>
        <p:spPr>
          <a:xfrm>
            <a:off x="1190090" y="4683352"/>
            <a:ext cx="981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effectLst/>
              </a:rPr>
              <a:t>Respuesta: </a:t>
            </a:r>
            <a:r>
              <a:rPr lang="es-AR" b="1" i="1" dirty="0">
                <a:effectLst/>
              </a:rPr>
              <a:t>Si.</a:t>
            </a:r>
            <a:r>
              <a:rPr lang="es-AR" dirty="0">
                <a:effectLst/>
              </a:rPr>
              <a:t> </a:t>
            </a:r>
            <a:r>
              <a:rPr lang="es-AR" dirty="0"/>
              <a:t>rm -r ./Romanticas/Prueba</a:t>
            </a:r>
            <a:endParaRPr lang="es-AR" dirty="0">
              <a:effectLst/>
            </a:endParaRPr>
          </a:p>
        </p:txBody>
      </p:sp>
      <p:pic>
        <p:nvPicPr>
          <p:cNvPr id="2" name="Picture 1" descr="page11image47944192">
            <a:extLst>
              <a:ext uri="{FF2B5EF4-FFF2-40B4-BE49-F238E27FC236}">
                <a16:creationId xmlns:a16="http://schemas.microsoft.com/office/drawing/2014/main" id="{7CB4B1B4-71DE-034B-A604-52CB2830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4923F8C-F030-A34F-A072-4E4E8057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4" y="1033293"/>
            <a:ext cx="36986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Rajdhani"/>
              </a:rPr>
              <a:t>Integrando en </a:t>
            </a:r>
            <a:r>
              <a:rPr kumimoji="0" lang="es-AR" altLang="es-AR" sz="3000" b="1" i="0" u="none" strike="noStrike" cap="none" normalizeH="0" baseline="0" dirty="0">
                <a:ln>
                  <a:noFill/>
                </a:ln>
                <a:solidFill>
                  <a:srgbClr val="EA163D"/>
                </a:solidFill>
                <a:effectLst/>
                <a:latin typeface="Rajdhani"/>
              </a:rPr>
              <a:t>VSCode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97726-0B10-154B-A58F-B9BAC0A0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90" y="3200157"/>
            <a:ext cx="5511800" cy="584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740FFC2-A4B8-9A4D-9E74-D9FC85A75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090" y="5288806"/>
            <a:ext cx="670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408</Words>
  <Application>Microsoft Macintosh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ArialMT</vt:lpstr>
      <vt:lpstr>Calibri</vt:lpstr>
      <vt:lpstr>Calibri Light</vt:lpstr>
      <vt:lpstr>OpenSans</vt:lpstr>
      <vt:lpstr>Rajdhani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12</cp:revision>
  <dcterms:created xsi:type="dcterms:W3CDTF">2022-05-28T01:21:11Z</dcterms:created>
  <dcterms:modified xsi:type="dcterms:W3CDTF">2022-05-31T18:32:29Z</dcterms:modified>
</cp:coreProperties>
</file>