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3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7DC5-1AF4-EA43-908A-C228F89136D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6FD54-138A-6841-B057-549E8A5C79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416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FD54-138A-6841-B057-549E8A5C7935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86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31AB3-D5D4-B749-88A3-94413335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A5B88-1AD4-D14C-88BF-21E1BD1A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76BA8-5E0E-B542-A179-7F0E74FF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DD17B-B882-304B-B561-C52CC6C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E45F-89E9-D747-AB12-24C17328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35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1FB47-F2FB-5D4A-B926-66F99177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129830-7386-E543-AFA3-EB5DE93F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46F57-88FC-6F49-91B9-AAD4FD3F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6BC67-9AEC-2A45-A9C5-9A1A360E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7097D-DDF8-1E40-8AD1-629FF963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577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3503D8-0A33-4841-9D1F-10A4C1C20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AE07D3-730E-604B-AD2A-DA429132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8C469-8BAF-CC46-AC49-285A58F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250EE-237D-C94A-A1E7-E3C25E8E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A0B6A-52B7-6C4C-BE14-B8656E89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311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5E81-68AB-C144-BE12-678B4080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53D3A-1C25-3D4F-A5A5-9ACE1585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2032A-38EA-9640-9F2F-C933FF4B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E00AD-5AA7-1240-8C60-86A1F2C5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A0284-3950-694E-A577-64817629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3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7D88A-5CDA-9045-BE98-0917D1FE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2A72DA-88B9-5D4B-8EA9-E77014C7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FB8D4-3FAC-0B4A-A9FF-ED5966F2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8B69A-1BC7-4548-A3CA-BC2009F0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8A13E-7B95-9E4F-889C-5C4DC371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6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DA1D-FD94-724E-9033-25B220B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0CD8E-7E24-DE41-BB88-FCDF86AD8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79EFEA-B04D-0844-8F41-CB203141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49DA0-234C-9747-AD14-62E08113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4CCFA-AD2B-1E4F-AA20-02F5987A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0FAB1-E820-2047-BB0A-0911213A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1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CC3E6-F030-6346-8090-E430D48E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1CF29-4813-8842-A8D1-487D55AD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446C13-ADF0-BB40-86AD-4F786464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827DCB-D413-2E48-B415-E43B45CCA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02894A-B3B8-564D-B229-1642437F8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F746BA-76FB-844A-B64E-F6DB073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0443E4-E61E-EA4F-8793-1E7047B8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EC51B4-2A54-104A-A7B1-9792EF1D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37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832C0-F1A6-4241-8523-60399E6E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938FC4-2036-674E-A3C0-454DBFE5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063AB1-7D06-AA4F-B893-93112B9F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331812-6C6E-4147-BF50-2CBC9910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4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43EF5A-ADA6-704D-B11B-55ED5366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FD1C82-8AF5-8B46-9F74-A391B4C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E00A62-793D-C14B-9B95-3455F69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78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EB99-4095-FC44-88B4-9DC6DAE8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AC81E-73A5-5D4E-9FB1-2BAE5C1A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1112E8-9FE1-9D43-AF34-6913DC3C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3DDFB-8D64-9E4C-88EC-78FAA4E7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435B08-8248-9D4B-872E-B3AFF744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E48EA-B9C5-C147-8E2A-55554A9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5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5D1B-0308-114C-A6E0-229F2478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F2F3FF-F263-2B47-BD78-985F7BEF6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EA4F93-905D-CF45-9BA5-334DC92A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E6BA5-3682-9F40-94FD-ED2C55DC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63AA6-F53B-A649-AD38-9B14BCC6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015D9-7EB4-1342-B7E5-7BDEFC58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54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490D21-EE98-CD42-ADC8-EE3B3445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BECE79-334E-F343-8092-3B7D33E1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F19BC-952C-B940-8C77-B48313B25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561A-71D1-B546-8C11-F1AD2B549524}" type="datetimeFigureOut">
              <a:rPr lang="es-AR" smtClean="0"/>
              <a:t>11/3/22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E60C7-EB33-314D-8A1B-0D51EC4E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A5A4E2-A0D7-6A41-9C66-B031E96A2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4812-8FDD-C84C-BDB3-D4E7BD1F8E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41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5449-206E-A840-8C0E-EB9DF2DB7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4299-7E5B-8F4A-BB57-8E4238D42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44340BC-661F-1046-B718-56359754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651000"/>
            <a:ext cx="6807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39B7-9482-CF4F-A049-98E78F1A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43C297-8924-C746-A97E-42BA6C99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2" y="0"/>
            <a:ext cx="9959369" cy="47487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660BD9-4E18-D048-A936-77A6A155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2276"/>
          <a:stretch/>
        </p:blipFill>
        <p:spPr>
          <a:xfrm>
            <a:off x="4317268" y="365124"/>
            <a:ext cx="6681551" cy="633675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54EBD25-8077-DC49-A2AC-64E6C34982EC}"/>
              </a:ext>
            </a:extLst>
          </p:cNvPr>
          <p:cNvSpPr txBox="1"/>
          <p:nvPr/>
        </p:nvSpPr>
        <p:spPr>
          <a:xfrm>
            <a:off x="4471640" y="3427851"/>
            <a:ext cx="3011068" cy="369332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x 4 (tolera hasta 4 la mother)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EA7113-1794-6649-913A-E27A919C5174}"/>
              </a:ext>
            </a:extLst>
          </p:cNvPr>
          <p:cNvSpPr txBox="1"/>
          <p:nvPr/>
        </p:nvSpPr>
        <p:spPr>
          <a:xfrm>
            <a:off x="4471640" y="5464098"/>
            <a:ext cx="2252545" cy="479502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225FEC-0B00-4D4C-B46E-4201C356646C}"/>
              </a:ext>
            </a:extLst>
          </p:cNvPr>
          <p:cNvSpPr txBox="1"/>
          <p:nvPr/>
        </p:nvSpPr>
        <p:spPr>
          <a:xfrm>
            <a:off x="4471639" y="1144278"/>
            <a:ext cx="6325929" cy="546410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549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6A50F-1EEA-0B4A-8FDB-82D08F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675A5D-8073-FD42-BD1E-5BA3D551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25"/>
            <a:ext cx="9472391" cy="4404577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9A7909-281E-A84D-878E-010D3623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9867"/>
          <a:stretch/>
        </p:blipFill>
        <p:spPr>
          <a:xfrm>
            <a:off x="2833633" y="2135381"/>
            <a:ext cx="8430957" cy="337332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8B2C472-04CD-E74A-8DDB-7BBF17FCD387}"/>
              </a:ext>
            </a:extLst>
          </p:cNvPr>
          <p:cNvSpPr txBox="1"/>
          <p:nvPr/>
        </p:nvSpPr>
        <p:spPr>
          <a:xfrm>
            <a:off x="3819265" y="3748474"/>
            <a:ext cx="3155205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BF524E-033F-2C45-A804-CFAB3363F198}"/>
              </a:ext>
            </a:extLst>
          </p:cNvPr>
          <p:cNvSpPr txBox="1"/>
          <p:nvPr/>
        </p:nvSpPr>
        <p:spPr>
          <a:xfrm>
            <a:off x="3640846" y="5057911"/>
            <a:ext cx="3914078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854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790F4-5B8A-494C-BCF9-62101AD6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1FE711-10B2-7F4C-B69C-BB7A4F4F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8" y="713678"/>
            <a:ext cx="9313302" cy="4283772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1B76DB1-2232-D049-8E46-24B142AE0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8749" y="2137859"/>
            <a:ext cx="8646898" cy="4251790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6B6B73-4976-5B4F-B18A-8F7138612E71}"/>
              </a:ext>
            </a:extLst>
          </p:cNvPr>
          <p:cNvSpPr txBox="1"/>
          <p:nvPr/>
        </p:nvSpPr>
        <p:spPr>
          <a:xfrm>
            <a:off x="2833001" y="3068250"/>
            <a:ext cx="3902336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3FB636-CA87-CC4C-BC22-191389A23E3C}"/>
              </a:ext>
            </a:extLst>
          </p:cNvPr>
          <p:cNvSpPr txBox="1"/>
          <p:nvPr/>
        </p:nvSpPr>
        <p:spPr>
          <a:xfrm>
            <a:off x="2985401" y="5183268"/>
            <a:ext cx="3902336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2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EEC2C-B039-B440-878D-0433A33C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39275A-7FCD-6B4A-AE4C-B1359649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71"/>
            <a:ext cx="9674612" cy="4536082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1A13952-7BC5-3141-8AD4-B4A12F5C8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5966" y="1690688"/>
            <a:ext cx="7684600" cy="368568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99383B-39FA-A64F-9BF9-963C54440F09}"/>
              </a:ext>
            </a:extLst>
          </p:cNvPr>
          <p:cNvSpPr txBox="1"/>
          <p:nvPr/>
        </p:nvSpPr>
        <p:spPr>
          <a:xfrm>
            <a:off x="2975966" y="2432212"/>
            <a:ext cx="3902336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DAB822-5AA7-464F-BF65-90F196021243}"/>
              </a:ext>
            </a:extLst>
          </p:cNvPr>
          <p:cNvSpPr txBox="1"/>
          <p:nvPr/>
        </p:nvSpPr>
        <p:spPr>
          <a:xfrm>
            <a:off x="3245596" y="4161072"/>
            <a:ext cx="3902336" cy="523220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sz="1400" dirty="0"/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8425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2D1C5D-27B5-7044-945B-843106DC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230" y="0"/>
            <a:ext cx="12312230" cy="5800338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FAE4371-6005-6945-BFA5-C1A14C99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9341" y="1334971"/>
            <a:ext cx="6079951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BAE6E3-D5C3-7D4E-8C58-62E7083CFD11}"/>
              </a:ext>
            </a:extLst>
          </p:cNvPr>
          <p:cNvSpPr txBox="1"/>
          <p:nvPr/>
        </p:nvSpPr>
        <p:spPr>
          <a:xfrm>
            <a:off x="3669341" y="2263697"/>
            <a:ext cx="3914078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924264F-3854-164F-ABF5-E901193D88A7}"/>
              </a:ext>
            </a:extLst>
          </p:cNvPr>
          <p:cNvSpPr txBox="1"/>
          <p:nvPr/>
        </p:nvSpPr>
        <p:spPr>
          <a:xfrm>
            <a:off x="3810590" y="3771511"/>
            <a:ext cx="3914078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513993-1081-1F4E-957D-7D15EE4C9752}"/>
              </a:ext>
            </a:extLst>
          </p:cNvPr>
          <p:cNvSpPr txBox="1"/>
          <p:nvPr/>
        </p:nvSpPr>
        <p:spPr>
          <a:xfrm>
            <a:off x="3810590" y="4700237"/>
            <a:ext cx="3914078" cy="345687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695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73BB17-0A26-524C-8AB7-81BD31A4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439"/>
            <a:ext cx="10277843" cy="51295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91D949-2653-1143-AE4A-BBF1BDDE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9" b="23058"/>
          <a:stretch/>
        </p:blipFill>
        <p:spPr>
          <a:xfrm>
            <a:off x="4469780" y="1345027"/>
            <a:ext cx="5623932" cy="40187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C5B554-FD29-734B-A843-849FD80ABD3F}"/>
              </a:ext>
            </a:extLst>
          </p:cNvPr>
          <p:cNvSpPr txBox="1"/>
          <p:nvPr/>
        </p:nvSpPr>
        <p:spPr>
          <a:xfrm>
            <a:off x="4469780" y="4293219"/>
            <a:ext cx="2040673" cy="369332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977F5-DD91-E547-9BD5-11429EEFFD4A}"/>
              </a:ext>
            </a:extLst>
          </p:cNvPr>
          <p:cNvSpPr txBox="1"/>
          <p:nvPr/>
        </p:nvSpPr>
        <p:spPr>
          <a:xfrm>
            <a:off x="4583151" y="2397512"/>
            <a:ext cx="5430644" cy="546410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915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28727-3370-7E4F-A160-AB70A6A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73730-8F9C-AD48-96B9-54AE623E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60B112-7C97-7D44-9FD3-A8EC6801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546"/>
            <a:ext cx="9444916" cy="43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3DB8E9-5D17-554F-89C8-7B450B79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42" y="657922"/>
            <a:ext cx="8990708" cy="4364928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4DCB423-67B4-3447-B56E-1F6FDBF7F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877" b="237"/>
          <a:stretch/>
        </p:blipFill>
        <p:spPr>
          <a:xfrm>
            <a:off x="3184226" y="1747567"/>
            <a:ext cx="4688536" cy="4340999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40F506C-A126-7A45-BF55-B14A59AB39BA}"/>
              </a:ext>
            </a:extLst>
          </p:cNvPr>
          <p:cNvSpPr txBox="1"/>
          <p:nvPr/>
        </p:nvSpPr>
        <p:spPr>
          <a:xfrm>
            <a:off x="3289610" y="4141529"/>
            <a:ext cx="3011068" cy="369332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x 4 (tolera hasta 4 la mother)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02BB7D-FDD2-284E-B12E-3758E6611F14}"/>
              </a:ext>
            </a:extLst>
          </p:cNvPr>
          <p:cNvSpPr txBox="1"/>
          <p:nvPr/>
        </p:nvSpPr>
        <p:spPr>
          <a:xfrm>
            <a:off x="3345366" y="4989397"/>
            <a:ext cx="1639229" cy="463550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6433BC-E790-254B-B18D-27F6B55DABB2}"/>
              </a:ext>
            </a:extLst>
          </p:cNvPr>
          <p:cNvSpPr txBox="1"/>
          <p:nvPr/>
        </p:nvSpPr>
        <p:spPr>
          <a:xfrm>
            <a:off x="3257316" y="2496575"/>
            <a:ext cx="4583152" cy="447973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258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B6996-0765-D940-B237-2C8B21E1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73BE7-52A7-2F4B-BAB4-EE508CD8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26" y="1318322"/>
            <a:ext cx="6604000" cy="303530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A5F45F0-AA85-2D44-BBFC-AABC45681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60716" y="1825625"/>
            <a:ext cx="5070567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A4520D-5B3C-7C4F-8C86-35A993BFD28B}"/>
              </a:ext>
            </a:extLst>
          </p:cNvPr>
          <p:cNvSpPr txBox="1"/>
          <p:nvPr/>
        </p:nvSpPr>
        <p:spPr>
          <a:xfrm>
            <a:off x="3691054" y="4119227"/>
            <a:ext cx="3011068" cy="369332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x 4 (tolera hasta 4 la mother)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5B5A6A-F897-7C45-8BC5-91E23A4B5D1D}"/>
              </a:ext>
            </a:extLst>
          </p:cNvPr>
          <p:cNvSpPr txBox="1"/>
          <p:nvPr/>
        </p:nvSpPr>
        <p:spPr>
          <a:xfrm>
            <a:off x="3691054" y="5118410"/>
            <a:ext cx="1795346" cy="446049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B00498-E446-3445-AE08-DCBB60779E6E}"/>
              </a:ext>
            </a:extLst>
          </p:cNvPr>
          <p:cNvSpPr txBox="1"/>
          <p:nvPr/>
        </p:nvSpPr>
        <p:spPr>
          <a:xfrm>
            <a:off x="3560716" y="2430823"/>
            <a:ext cx="5070567" cy="513099"/>
          </a:xfrm>
          <a:prstGeom prst="rect">
            <a:avLst/>
          </a:prstGeom>
          <a:solidFill>
            <a:srgbClr val="F4F4F3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4827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</Words>
  <Application>Microsoft Macintosh PowerPoint</Application>
  <PresentationFormat>Panorámica</PresentationFormat>
  <Paragraphs>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10</cp:revision>
  <dcterms:created xsi:type="dcterms:W3CDTF">2022-03-11T20:13:59Z</dcterms:created>
  <dcterms:modified xsi:type="dcterms:W3CDTF">2022-03-12T02:23:27Z</dcterms:modified>
</cp:coreProperties>
</file>