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jdhani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jdhani-bold.fntdata"/><Relationship Id="rId6" Type="http://schemas.openxmlformats.org/officeDocument/2006/relationships/slide" Target="slides/slide1.xml"/><Relationship Id="rId18" Type="http://schemas.openxmlformats.org/officeDocument/2006/relationships/font" Target="fonts/Rajdhani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459347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4459347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44593471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44593471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44593471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44593471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c4a8e2b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c4a8e2b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459347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4459347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4459347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4459347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459347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459347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4593471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4593471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459347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4459347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4593471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4593471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44593471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44593471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8" name="Google Shape;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" name="Google Shape;8;p1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" name="Google Shape;9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45" y="4953600"/>
            <a:ext cx="3802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en mesas de trabajo - Seguridad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gi.padletcdn.com/export/image?delay=2500&amp;filename=padlet-hnqm7c9nb5eenrpx&amp;full_page=true&amp;full_width=true&amp;height=1338&amp;url=https%3A%2F%2Fpadlet.com%2Fparranico1995%2Fhnqm7c9nb5eenrpx%3Flast_updated%3D1649727140%26locale%3Des%26read_only%3D1%26screenshot%3D1%26timezone%3DEtc%252FUTC&amp;width=1595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MeEi6J2tkLKPIeo7dQMWaGaW9z9_Q-exU4RYkNUFWEA/edit#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WFQyMt8777FLkgLtZsj5yHXK3LU43GpOSmg-es8_6uc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/>
        </p:nvSpPr>
        <p:spPr>
          <a:xfrm>
            <a:off x="751400" y="228000"/>
            <a:ext cx="7620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Actividad 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Diseño del plan de seguridad y auditoria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54" name="Google Shape;54;p15"/>
          <p:cNvSpPr txBox="1"/>
          <p:nvPr/>
        </p:nvSpPr>
        <p:spPr>
          <a:xfrm>
            <a:off x="355675" y="775175"/>
            <a:ext cx="841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751400" y="1121325"/>
            <a:ext cx="4383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Utilizando este documento de presentación, cada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deberá resolver y completar en cada hoja , que le corresponde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según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su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número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 mesa.</a:t>
            </a:r>
            <a:endParaRPr/>
          </a:p>
        </p:txBody>
      </p:sp>
      <p:pic>
        <p:nvPicPr>
          <p:cNvPr id="56" name="Google Shape;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75" y="1216725"/>
            <a:ext cx="2924486" cy="2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9 y 10 </a:t>
            </a:r>
            <a:endParaRPr b="1" u="sng"/>
          </a:p>
        </p:txBody>
      </p:sp>
      <p:sp>
        <p:nvSpPr>
          <p:cNvPr id="110" name="Google Shape;110;p24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9 -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10 - Auditoría del plan de Seguridad :   &lt;Poner el link&gt;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10 y 11 </a:t>
            </a:r>
            <a:endParaRPr b="1" u="sng"/>
          </a:p>
        </p:txBody>
      </p:sp>
      <p:sp>
        <p:nvSpPr>
          <p:cNvPr id="116" name="Google Shape;116;p25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10 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11 - Auditoría del plan de Seguridad :   &lt;Poner el link&gt;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11 y 1 </a:t>
            </a:r>
            <a:endParaRPr b="1" u="sng"/>
          </a:p>
        </p:txBody>
      </p:sp>
      <p:sp>
        <p:nvSpPr>
          <p:cNvPr id="122" name="Google Shape;122;p26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11 -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1 - Auditoría del plan de Seguridad :   &lt;Poner el link&gt;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 y 2 </a:t>
            </a:r>
            <a:endParaRPr b="1" u="sng"/>
          </a:p>
        </p:txBody>
      </p:sp>
      <p:sp>
        <p:nvSpPr>
          <p:cNvPr id="62" name="Google Shape;62;p16"/>
          <p:cNvSpPr txBox="1"/>
          <p:nvPr/>
        </p:nvSpPr>
        <p:spPr>
          <a:xfrm>
            <a:off x="766075" y="1203800"/>
            <a:ext cx="76332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1 - Plan de seguridad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: https://docs.google.com/document/d/13_XlpTc6ejMkyLEQ565fSiixVgOF9cOm5QPIJ2vvhvg/edit?usp=sharing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2 - Auditoría del plan de Seguridad :   &lt;https://docs.google.com/document/d/1dlIY3E5g8InELpcyoRnx-uuWhQ3plS6jk1ReEiRl_8g/edit?usp=sharing&gt;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2 y 3 </a:t>
            </a:r>
            <a:endParaRPr b="1" u="sng"/>
          </a:p>
        </p:txBody>
      </p:sp>
      <p:sp>
        <p:nvSpPr>
          <p:cNvPr id="68" name="Google Shape;68;p17"/>
          <p:cNvSpPr txBox="1"/>
          <p:nvPr/>
        </p:nvSpPr>
        <p:spPr>
          <a:xfrm>
            <a:off x="766075" y="1203800"/>
            <a:ext cx="76332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2 - Plan de seguridad : &lt;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https://docs.google.com/document/d/1-w48omJHzmCT0nyUuC6Jy-fjfB356jMu2zgKj2gP9D0/edit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3 - Auditoría del plan de Seguridad :   &lt;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https://docs.google.com/document/d/1-IW_i16Th8e_HybsdItz_GsQWk6Q6rCSLKsWlNvOC1U/edit?usp=sharing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3 y 4 </a:t>
            </a:r>
            <a:endParaRPr b="1" u="sng"/>
          </a:p>
        </p:txBody>
      </p:sp>
      <p:sp>
        <p:nvSpPr>
          <p:cNvPr id="74" name="Google Shape;74;p18"/>
          <p:cNvSpPr txBox="1"/>
          <p:nvPr/>
        </p:nvSpPr>
        <p:spPr>
          <a:xfrm>
            <a:off x="766075" y="1203800"/>
            <a:ext cx="76332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3 - Plan de seguridad : &lt;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https://docs.google.com/document/d/1-IW_i16Th8e_HybsdItz_GsQWk6Q6rCSLKsWlNvOC1U/edit?usp=sharing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4 - Auditoría del plan de Seguridad : Buenos memes  &lt;Poner el link&gt;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4 y 5 </a:t>
            </a:r>
            <a:endParaRPr b="1" u="sng"/>
          </a:p>
        </p:txBody>
      </p:sp>
      <p:sp>
        <p:nvSpPr>
          <p:cNvPr id="80" name="Google Shape;80;p19"/>
          <p:cNvSpPr txBox="1"/>
          <p:nvPr/>
        </p:nvSpPr>
        <p:spPr>
          <a:xfrm>
            <a:off x="766075" y="1203800"/>
            <a:ext cx="76332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4 - Plan de seguridad : &lt;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Grupo 4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5 - Auditoría del plan de Seguridad :  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Falta control de seguridad/testeos en el código fuente: Con el fin de encontrar fallos en la seguridad que puedan poner en riesgo el software que utilizan y/o comercializan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El personal debería pasar por un proceso de capacitación: Si los empleados se resisten puede por ejemplo ofrecerse un incentivo salarial para que lo realicen.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Uno de los principales puntos de fallas en los sistemas de seguridad se generan por falta de capacitación del personal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La página web debería ser auditada: Para localizar vulnerabilidades y corregirlas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5 y 6 </a:t>
            </a:r>
            <a:endParaRPr b="1" u="sng"/>
          </a:p>
        </p:txBody>
      </p:sp>
      <p:sp>
        <p:nvSpPr>
          <p:cNvPr id="86" name="Google Shape;86;p20"/>
          <p:cNvSpPr txBox="1"/>
          <p:nvPr/>
        </p:nvSpPr>
        <p:spPr>
          <a:xfrm>
            <a:off x="766075" y="1203800"/>
            <a:ext cx="7633200" cy="3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5 - Plan de seguridad :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Control de accesos para la información sensible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Firewall para bloquear el acceso externo a la empresa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Respaldo de datos en la nube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Las dos personas encargadas de sistemas deberían capacitar a los demás empleados sobre seguridad informática básica (contraseñas seguras, fishing, phishing, ingeniería social, etc.)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Realizar una auditoría sobre el sitio web para localizar vulnerabilidades y corregirlas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Adquirir un certificado SSL para la página web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Utilizar una pasarela de pago para evitar manipular datos sensibles de los compradores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Establecer una política de actualizaciones para todos los equipos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Factor de doble autenticación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6 - Auditoría del plan de Seguridad : 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https://docs.google.com/document/d/1MeEi6J2tkLKPIeo7dQMWaGaW9z9_Q-exU4RYkNUFWEA/edit#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6 y 7 </a:t>
            </a:r>
            <a:endParaRPr b="1" u="sng"/>
          </a:p>
        </p:txBody>
      </p:sp>
      <p:sp>
        <p:nvSpPr>
          <p:cNvPr id="92" name="Google Shape;92;p21"/>
          <p:cNvSpPr txBox="1"/>
          <p:nvPr/>
        </p:nvSpPr>
        <p:spPr>
          <a:xfrm>
            <a:off x="766075" y="1203800"/>
            <a:ext cx="76332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6 -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https://docs.google.com/document/d/1WFQyMt8777FLkgLtZsj5yHXK3LU43GpOSmg-es8_6uc/edit?usp=sharing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7 - Auditoría del plan de Seguridad :   &lt;Poner el link&gt;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7 y 8 </a:t>
            </a:r>
            <a:endParaRPr b="1" u="sng"/>
          </a:p>
        </p:txBody>
      </p:sp>
      <p:sp>
        <p:nvSpPr>
          <p:cNvPr id="98" name="Google Shape;98;p22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7 -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8 - Auditoría del plan de Seguridad :   &lt;Poner el link&gt;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8 y 9 </a:t>
            </a:r>
            <a:endParaRPr b="1" u="sng"/>
          </a:p>
        </p:txBody>
      </p:sp>
      <p:sp>
        <p:nvSpPr>
          <p:cNvPr id="104" name="Google Shape;104;p23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8 -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9 - Auditoría del plan de Seguridad :   &lt;Poner el link&gt;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