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8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322" r:id="rId1"/>
  </p:sldMasterIdLst>
  <p:notesMasterIdLst>
    <p:notesMasterId r:id="rId23"/>
  </p:notesMasterIdLst>
  <p:sldIdLst>
    <p:sldId id="259" r:id="rId2"/>
    <p:sldId id="258" r:id="rId3"/>
    <p:sldId id="257" r:id="rId4"/>
    <p:sldId id="262" r:id="rId5"/>
    <p:sldId id="270" r:id="rId6"/>
    <p:sldId id="265" r:id="rId7"/>
    <p:sldId id="285" r:id="rId8"/>
    <p:sldId id="260" r:id="rId9"/>
    <p:sldId id="284" r:id="rId10"/>
    <p:sldId id="272" r:id="rId11"/>
    <p:sldId id="273" r:id="rId12"/>
    <p:sldId id="286" r:id="rId13"/>
    <p:sldId id="275" r:id="rId14"/>
    <p:sldId id="276" r:id="rId15"/>
    <p:sldId id="277" r:id="rId16"/>
    <p:sldId id="278" r:id="rId17"/>
    <p:sldId id="279" r:id="rId18"/>
    <p:sldId id="281" r:id="rId19"/>
    <p:sldId id="282" r:id="rId20"/>
    <p:sldId id="274" r:id="rId21"/>
    <p:sldId id="283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6F48"/>
    <a:srgbClr val="A3AF98"/>
    <a:srgbClr val="81997B"/>
    <a:srgbClr val="8299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83"/>
    <p:restoredTop sz="94584"/>
  </p:normalViewPr>
  <p:slideViewPr>
    <p:cSldViewPr snapToGrid="0" snapToObjects="1">
      <p:cViewPr>
        <p:scale>
          <a:sx n="91" d="100"/>
          <a:sy n="91" d="100"/>
        </p:scale>
        <p:origin x="440" y="4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1FCE29-27A8-4A82-9FCF-67A0414C9CB2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C8E9E93-1C53-465C-8F31-E59CB965F689}">
      <dgm:prSet/>
      <dgm:spPr/>
      <dgm:t>
        <a:bodyPr/>
        <a:lstStyle/>
        <a:p>
          <a:r>
            <a:rPr lang="en-US" b="0" dirty="0">
              <a:latin typeface="Times New Roman" panose="02020603050405020304" pitchFamily="18" charset="0"/>
              <a:cs typeface="Times New Roman" panose="02020603050405020304" pitchFamily="18" charset="0"/>
            </a:rPr>
            <a:t>3. Machine Learning y dispositivos IoT</a:t>
          </a:r>
        </a:p>
      </dgm:t>
    </dgm:pt>
    <dgm:pt modelId="{050421FB-FF3B-427D-877E-D2ABBF79150A}" type="parTrans" cxnId="{9C4323D5-D3B7-454E-ADD0-060BFAFF395F}">
      <dgm:prSet/>
      <dgm:spPr/>
      <dgm:t>
        <a:bodyPr/>
        <a:lstStyle/>
        <a:p>
          <a:endParaRPr lang="en-US"/>
        </a:p>
      </dgm:t>
    </dgm:pt>
    <dgm:pt modelId="{D74E3C51-64F7-4C2F-AACE-70967B7FA493}" type="sibTrans" cxnId="{9C4323D5-D3B7-454E-ADD0-060BFAFF395F}">
      <dgm:prSet/>
      <dgm:spPr/>
      <dgm:t>
        <a:bodyPr/>
        <a:lstStyle/>
        <a:p>
          <a:endParaRPr lang="en-US"/>
        </a:p>
      </dgm:t>
    </dgm:pt>
    <dgm:pt modelId="{CBC975B9-0B84-4D95-80C0-C7BB1ED2D255}">
      <dgm:prSet/>
      <dgm:spPr/>
      <dgm:t>
        <a:bodyPr/>
        <a:lstStyle/>
        <a:p>
          <a:r>
            <a:rPr lang="es-ES" dirty="0">
              <a:latin typeface="Times New Roman" panose="02020603050405020304" pitchFamily="18" charset="0"/>
              <a:cs typeface="Times New Roman" panose="02020603050405020304" pitchFamily="18" charset="0"/>
            </a:rPr>
            <a:t>1. Introducción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6E7BE15-B219-4595-A380-0B67E0905818}" type="parTrans" cxnId="{E0E4A89D-1F74-436B-A336-E2BA7A0D6B5D}">
      <dgm:prSet/>
      <dgm:spPr/>
      <dgm:t>
        <a:bodyPr/>
        <a:lstStyle/>
        <a:p>
          <a:endParaRPr lang="en-US"/>
        </a:p>
      </dgm:t>
    </dgm:pt>
    <dgm:pt modelId="{3F05BA58-78BA-4517-84EE-C0F80BA630EC}" type="sibTrans" cxnId="{E0E4A89D-1F74-436B-A336-E2BA7A0D6B5D}">
      <dgm:prSet/>
      <dgm:spPr/>
      <dgm:t>
        <a:bodyPr/>
        <a:lstStyle/>
        <a:p>
          <a:endParaRPr lang="en-US"/>
        </a:p>
      </dgm:t>
    </dgm:pt>
    <dgm:pt modelId="{F0201565-8353-4881-8E4A-4C3BC53CB00F}">
      <dgm:prSet/>
      <dgm:spPr/>
      <dgm:t>
        <a:bodyPr/>
        <a:lstStyle/>
        <a:p>
          <a:r>
            <a:rPr lang="es-ES" dirty="0">
              <a:latin typeface="Times New Roman" panose="02020603050405020304" pitchFamily="18" charset="0"/>
              <a:cs typeface="Times New Roman" panose="02020603050405020304" pitchFamily="18" charset="0"/>
            </a:rPr>
            <a:t>2. Objetivos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49DA3DC-FA47-4835-B5F3-E5526311E41E}" type="parTrans" cxnId="{9B8E0CB7-F27B-4396-B9B9-C548CFAFC085}">
      <dgm:prSet/>
      <dgm:spPr/>
      <dgm:t>
        <a:bodyPr/>
        <a:lstStyle/>
        <a:p>
          <a:endParaRPr lang="en-US"/>
        </a:p>
      </dgm:t>
    </dgm:pt>
    <dgm:pt modelId="{3888DB8F-3BF0-4E6D-AF2E-2F38B34C0B77}" type="sibTrans" cxnId="{9B8E0CB7-F27B-4396-B9B9-C548CFAFC085}">
      <dgm:prSet/>
      <dgm:spPr/>
      <dgm:t>
        <a:bodyPr/>
        <a:lstStyle/>
        <a:p>
          <a:endParaRPr lang="en-US"/>
        </a:p>
      </dgm:t>
    </dgm:pt>
    <dgm:pt modelId="{24AEDEA0-9853-4F41-A570-BBC6385DA532}">
      <dgm:prSet/>
      <dgm:spPr/>
      <dgm:t>
        <a:bodyPr/>
        <a:lstStyle/>
        <a:p>
          <a:r>
            <a:rPr lang="es-ES" dirty="0">
              <a:latin typeface="Times New Roman" panose="02020603050405020304" pitchFamily="18" charset="0"/>
              <a:cs typeface="Times New Roman" panose="02020603050405020304" pitchFamily="18" charset="0"/>
            </a:rPr>
            <a:t>4. Tipos de algoritmos de Machine Learning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7F4DBF7-143D-4123-B22C-65949EFEE877}" type="parTrans" cxnId="{099BC892-E6A6-43D9-9E1A-7ABABEB8BAD1}">
      <dgm:prSet/>
      <dgm:spPr/>
      <dgm:t>
        <a:bodyPr/>
        <a:lstStyle/>
        <a:p>
          <a:endParaRPr lang="en-US"/>
        </a:p>
      </dgm:t>
    </dgm:pt>
    <dgm:pt modelId="{8A1D609E-D8B7-46C0-B46A-B2B36D5BC204}" type="sibTrans" cxnId="{099BC892-E6A6-43D9-9E1A-7ABABEB8BAD1}">
      <dgm:prSet/>
      <dgm:spPr/>
      <dgm:t>
        <a:bodyPr/>
        <a:lstStyle/>
        <a:p>
          <a:endParaRPr lang="en-US"/>
        </a:p>
      </dgm:t>
    </dgm:pt>
    <dgm:pt modelId="{B0D807E3-0B85-42B8-989A-853EC243591B}">
      <dgm:prSet/>
      <dgm:spPr/>
      <dgm:t>
        <a:bodyPr/>
        <a:lstStyle/>
        <a:p>
          <a:r>
            <a:rPr lang="es-ES" dirty="0">
              <a:latin typeface="Times New Roman" panose="02020603050405020304" pitchFamily="18" charset="0"/>
              <a:cs typeface="Times New Roman" panose="02020603050405020304" pitchFamily="18" charset="0"/>
            </a:rPr>
            <a:t>6. Algoritmos implementados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432C973-6A34-44A8-B1C0-020EDE9390ED}" type="parTrans" cxnId="{313AF41A-870F-4A78-84EB-CDFFE295DE96}">
      <dgm:prSet/>
      <dgm:spPr/>
      <dgm:t>
        <a:bodyPr/>
        <a:lstStyle/>
        <a:p>
          <a:endParaRPr lang="en-US"/>
        </a:p>
      </dgm:t>
    </dgm:pt>
    <dgm:pt modelId="{9EF3E634-B562-4891-90A6-DBAE06ED34C9}" type="sibTrans" cxnId="{313AF41A-870F-4A78-84EB-CDFFE295DE96}">
      <dgm:prSet/>
      <dgm:spPr/>
      <dgm:t>
        <a:bodyPr/>
        <a:lstStyle/>
        <a:p>
          <a:endParaRPr lang="en-US"/>
        </a:p>
      </dgm:t>
    </dgm:pt>
    <dgm:pt modelId="{A55CD1C4-16EC-4D4B-9329-F5649E5483FB}">
      <dgm:prSet/>
      <dgm:spPr/>
      <dgm:t>
        <a:bodyPr/>
        <a:lstStyle/>
        <a:p>
          <a:r>
            <a:rPr lang="es-ES" dirty="0">
              <a:latin typeface="Times New Roman" panose="02020603050405020304" pitchFamily="18" charset="0"/>
              <a:cs typeface="Times New Roman" panose="02020603050405020304" pitchFamily="18" charset="0"/>
            </a:rPr>
            <a:t>5. Estado del arte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8B86FFD-5D65-47E0-BA5C-0AF1DBA50F01}" type="parTrans" cxnId="{6BED8BBB-D954-4A06-B2AE-085BC18C3A31}">
      <dgm:prSet/>
      <dgm:spPr/>
      <dgm:t>
        <a:bodyPr/>
        <a:lstStyle/>
        <a:p>
          <a:endParaRPr lang="en-US"/>
        </a:p>
      </dgm:t>
    </dgm:pt>
    <dgm:pt modelId="{34BB5FC8-5005-4664-B378-3B2564EB39D3}" type="sibTrans" cxnId="{6BED8BBB-D954-4A06-B2AE-085BC18C3A31}">
      <dgm:prSet/>
      <dgm:spPr/>
      <dgm:t>
        <a:bodyPr/>
        <a:lstStyle/>
        <a:p>
          <a:endParaRPr lang="en-US"/>
        </a:p>
      </dgm:t>
    </dgm:pt>
    <dgm:pt modelId="{08376E1A-33AA-4014-A148-7478D4A5B125}">
      <dgm:prSet/>
      <dgm:spPr/>
      <dgm:t>
        <a:bodyPr/>
        <a:lstStyle/>
        <a:p>
          <a:r>
            <a:rPr lang="es-ES" dirty="0">
              <a:latin typeface="Times New Roman" panose="02020603050405020304" pitchFamily="18" charset="0"/>
              <a:cs typeface="Times New Roman" panose="02020603050405020304" pitchFamily="18" charset="0"/>
            </a:rPr>
            <a:t>10. Resultados y discusión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5CA0D97-C68B-405A-BFF3-C353267D955A}" type="parTrans" cxnId="{8E2C3D39-CACF-4DA2-B27A-B8BC53B03F65}">
      <dgm:prSet/>
      <dgm:spPr/>
      <dgm:t>
        <a:bodyPr/>
        <a:lstStyle/>
        <a:p>
          <a:endParaRPr lang="en-US"/>
        </a:p>
      </dgm:t>
    </dgm:pt>
    <dgm:pt modelId="{351C28AA-3CAD-44A3-A5E5-8343396E7CC3}" type="sibTrans" cxnId="{8E2C3D39-CACF-4DA2-B27A-B8BC53B03F65}">
      <dgm:prSet/>
      <dgm:spPr/>
      <dgm:t>
        <a:bodyPr/>
        <a:lstStyle/>
        <a:p>
          <a:endParaRPr lang="en-US"/>
        </a:p>
      </dgm:t>
    </dgm:pt>
    <dgm:pt modelId="{EBDD7CB7-CBDB-4187-934B-F9BE529DC3C9}">
      <dgm:prSet/>
      <dgm:spPr/>
      <dgm:t>
        <a:bodyPr/>
        <a:lstStyle/>
        <a:p>
          <a:r>
            <a:rPr lang="es-ES" dirty="0">
              <a:latin typeface="Times New Roman" panose="02020603050405020304" pitchFamily="18" charset="0"/>
              <a:cs typeface="Times New Roman" panose="02020603050405020304" pitchFamily="18" charset="0"/>
            </a:rPr>
            <a:t>11. Otra funcionalidad del entorno Web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84B8A46-6655-4CE6-A17F-FB95B72418E7}" type="parTrans" cxnId="{756D839D-4274-4786-8188-6810AFF435F9}">
      <dgm:prSet/>
      <dgm:spPr/>
      <dgm:t>
        <a:bodyPr/>
        <a:lstStyle/>
        <a:p>
          <a:endParaRPr lang="en-US"/>
        </a:p>
      </dgm:t>
    </dgm:pt>
    <dgm:pt modelId="{6F857570-D54B-4950-9C2A-B680C7AC3BD1}" type="sibTrans" cxnId="{756D839D-4274-4786-8188-6810AFF435F9}">
      <dgm:prSet/>
      <dgm:spPr/>
      <dgm:t>
        <a:bodyPr/>
        <a:lstStyle/>
        <a:p>
          <a:endParaRPr lang="en-US"/>
        </a:p>
      </dgm:t>
    </dgm:pt>
    <dgm:pt modelId="{3E217B76-A905-4C27-866D-8FBB2C6AC08F}">
      <dgm:prSet/>
      <dgm:spPr/>
      <dgm:t>
        <a:bodyPr/>
        <a:lstStyle/>
        <a:p>
          <a:r>
            <a:rPr lang="es-ES" dirty="0">
              <a:latin typeface="Times New Roman" panose="02020603050405020304" pitchFamily="18" charset="0"/>
              <a:cs typeface="Times New Roman" panose="02020603050405020304" pitchFamily="18" charset="0"/>
            </a:rPr>
            <a:t>12. Conclusiones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B95EE26-4793-47AC-A427-475596DE9BF7}" type="parTrans" cxnId="{E09474D3-2631-4F02-B4D0-4D4A1A008081}">
      <dgm:prSet/>
      <dgm:spPr/>
      <dgm:t>
        <a:bodyPr/>
        <a:lstStyle/>
        <a:p>
          <a:endParaRPr lang="en-US"/>
        </a:p>
      </dgm:t>
    </dgm:pt>
    <dgm:pt modelId="{E2289C1D-8581-4910-B11B-2DAE2D98DE99}" type="sibTrans" cxnId="{E09474D3-2631-4F02-B4D0-4D4A1A008081}">
      <dgm:prSet/>
      <dgm:spPr/>
      <dgm:t>
        <a:bodyPr/>
        <a:lstStyle/>
        <a:p>
          <a:endParaRPr lang="en-US"/>
        </a:p>
      </dgm:t>
    </dgm:pt>
    <dgm:pt modelId="{94EBECAE-64DB-7249-BB1F-5F6DCDDE4343}">
      <dgm:prSet/>
      <dgm:spPr/>
      <dgm:t>
        <a:bodyPr/>
        <a:lstStyle/>
        <a:p>
          <a:r>
            <a:rPr lang="es-ES" dirty="0">
              <a:latin typeface="Times New Roman" panose="02020603050405020304" pitchFamily="18" charset="0"/>
              <a:cs typeface="Times New Roman" panose="02020603050405020304" pitchFamily="18" charset="0"/>
            </a:rPr>
            <a:t>7. Creación del dataset</a:t>
          </a:r>
        </a:p>
      </dgm:t>
    </dgm:pt>
    <dgm:pt modelId="{1980DEA7-C2EE-8D47-B507-B911BBCD7CAD}" type="parTrans" cxnId="{3464F41D-30B2-AF49-8A60-1C50032C7326}">
      <dgm:prSet/>
      <dgm:spPr/>
      <dgm:t>
        <a:bodyPr/>
        <a:lstStyle/>
        <a:p>
          <a:endParaRPr lang="es-ES"/>
        </a:p>
      </dgm:t>
    </dgm:pt>
    <dgm:pt modelId="{15728F15-DB80-3E44-A427-D23D82850314}" type="sibTrans" cxnId="{3464F41D-30B2-AF49-8A60-1C50032C7326}">
      <dgm:prSet/>
      <dgm:spPr/>
      <dgm:t>
        <a:bodyPr/>
        <a:lstStyle/>
        <a:p>
          <a:endParaRPr lang="es-ES"/>
        </a:p>
      </dgm:t>
    </dgm:pt>
    <dgm:pt modelId="{0CBA2E74-5C6D-8047-B84A-0C1313326BD1}">
      <dgm:prSet/>
      <dgm:spPr/>
      <dgm:t>
        <a:bodyPr/>
        <a:lstStyle/>
        <a:p>
          <a:r>
            <a:rPr lang="es-ES" dirty="0">
              <a:latin typeface="Times New Roman" panose="02020603050405020304" pitchFamily="18" charset="0"/>
              <a:cs typeface="Times New Roman" panose="02020603050405020304" pitchFamily="18" charset="0"/>
            </a:rPr>
            <a:t>8. Metodología</a:t>
          </a:r>
        </a:p>
      </dgm:t>
    </dgm:pt>
    <dgm:pt modelId="{962E88CD-5213-3140-8DCC-5DB500463C61}" type="parTrans" cxnId="{053CDDA0-0381-B348-BDBD-CF882CD12A5B}">
      <dgm:prSet/>
      <dgm:spPr/>
      <dgm:t>
        <a:bodyPr/>
        <a:lstStyle/>
        <a:p>
          <a:endParaRPr lang="es-ES"/>
        </a:p>
      </dgm:t>
    </dgm:pt>
    <dgm:pt modelId="{E2BB4D18-C73C-0E41-97CF-D6C9E1A154AE}" type="sibTrans" cxnId="{053CDDA0-0381-B348-BDBD-CF882CD12A5B}">
      <dgm:prSet/>
      <dgm:spPr/>
      <dgm:t>
        <a:bodyPr/>
        <a:lstStyle/>
        <a:p>
          <a:endParaRPr lang="es-ES"/>
        </a:p>
      </dgm:t>
    </dgm:pt>
    <dgm:pt modelId="{A4733C73-918F-1C4F-83F3-331828C12AFB}">
      <dgm:prSet/>
      <dgm:spPr/>
      <dgm:t>
        <a:bodyPr/>
        <a:lstStyle/>
        <a:p>
          <a:r>
            <a:rPr lang="es-ES" dirty="0">
              <a:latin typeface="Times New Roman" panose="02020603050405020304" pitchFamily="18" charset="0"/>
              <a:cs typeface="Times New Roman" panose="02020603050405020304" pitchFamily="18" charset="0"/>
            </a:rPr>
            <a:t>9. Implementación</a:t>
          </a:r>
        </a:p>
      </dgm:t>
    </dgm:pt>
    <dgm:pt modelId="{B83A5F5F-894E-134C-82AA-8FC538B4AA00}" type="parTrans" cxnId="{68647230-B610-8A42-9093-29B309AD91AA}">
      <dgm:prSet/>
      <dgm:spPr/>
      <dgm:t>
        <a:bodyPr/>
        <a:lstStyle/>
        <a:p>
          <a:endParaRPr lang="es-ES"/>
        </a:p>
      </dgm:t>
    </dgm:pt>
    <dgm:pt modelId="{18D2EAE9-9AA6-584A-B15C-014982B36E44}" type="sibTrans" cxnId="{68647230-B610-8A42-9093-29B309AD91AA}">
      <dgm:prSet/>
      <dgm:spPr/>
      <dgm:t>
        <a:bodyPr/>
        <a:lstStyle/>
        <a:p>
          <a:endParaRPr lang="es-ES"/>
        </a:p>
      </dgm:t>
    </dgm:pt>
    <dgm:pt modelId="{EEC4586B-CB51-B945-98D8-F25A754D166A}" type="pres">
      <dgm:prSet presAssocID="{AF1FCE29-27A8-4A82-9FCF-67A0414C9CB2}" presName="vert0" presStyleCnt="0">
        <dgm:presLayoutVars>
          <dgm:dir/>
          <dgm:animOne val="branch"/>
          <dgm:animLvl val="lvl"/>
        </dgm:presLayoutVars>
      </dgm:prSet>
      <dgm:spPr/>
    </dgm:pt>
    <dgm:pt modelId="{33508205-1F5A-404A-9356-F9E6A2E59AA5}" type="pres">
      <dgm:prSet presAssocID="{CBC975B9-0B84-4D95-80C0-C7BB1ED2D255}" presName="thickLine" presStyleLbl="alignNode1" presStyleIdx="0" presStyleCnt="12"/>
      <dgm:spPr>
        <a:ln w="25400">
          <a:solidFill>
            <a:srgbClr val="496F48"/>
          </a:solidFill>
        </a:ln>
      </dgm:spPr>
    </dgm:pt>
    <dgm:pt modelId="{ECAE57F1-6656-E949-87DF-BD3D3AA60607}" type="pres">
      <dgm:prSet presAssocID="{CBC975B9-0B84-4D95-80C0-C7BB1ED2D255}" presName="horz1" presStyleCnt="0"/>
      <dgm:spPr/>
    </dgm:pt>
    <dgm:pt modelId="{56253640-5183-3E4D-A043-2F3395AD753E}" type="pres">
      <dgm:prSet presAssocID="{CBC975B9-0B84-4D95-80C0-C7BB1ED2D255}" presName="tx1" presStyleLbl="revTx" presStyleIdx="0" presStyleCnt="12"/>
      <dgm:spPr/>
    </dgm:pt>
    <dgm:pt modelId="{A917BB98-05DA-B848-B597-A4E606ABE6C4}" type="pres">
      <dgm:prSet presAssocID="{CBC975B9-0B84-4D95-80C0-C7BB1ED2D255}" presName="vert1" presStyleCnt="0"/>
      <dgm:spPr/>
    </dgm:pt>
    <dgm:pt modelId="{F7DB8EF3-F2FA-C247-9076-2F4560E18230}" type="pres">
      <dgm:prSet presAssocID="{F0201565-8353-4881-8E4A-4C3BC53CB00F}" presName="thickLine" presStyleLbl="alignNode1" presStyleIdx="1" presStyleCnt="12"/>
      <dgm:spPr>
        <a:ln w="25400">
          <a:solidFill>
            <a:srgbClr val="496F48"/>
          </a:solidFill>
        </a:ln>
      </dgm:spPr>
    </dgm:pt>
    <dgm:pt modelId="{7A319F40-42E4-E24B-9959-B629BFC79718}" type="pres">
      <dgm:prSet presAssocID="{F0201565-8353-4881-8E4A-4C3BC53CB00F}" presName="horz1" presStyleCnt="0"/>
      <dgm:spPr/>
    </dgm:pt>
    <dgm:pt modelId="{F48B4572-8AA5-BA47-A0DD-81F8830FA1BD}" type="pres">
      <dgm:prSet presAssocID="{F0201565-8353-4881-8E4A-4C3BC53CB00F}" presName="tx1" presStyleLbl="revTx" presStyleIdx="1" presStyleCnt="12"/>
      <dgm:spPr/>
    </dgm:pt>
    <dgm:pt modelId="{788EED93-251E-0A48-8D85-EEADB087B11D}" type="pres">
      <dgm:prSet presAssocID="{F0201565-8353-4881-8E4A-4C3BC53CB00F}" presName="vert1" presStyleCnt="0"/>
      <dgm:spPr/>
    </dgm:pt>
    <dgm:pt modelId="{3FE676B1-188D-2F46-8962-60E4C9985EEF}" type="pres">
      <dgm:prSet presAssocID="{6C8E9E93-1C53-465C-8F31-E59CB965F689}" presName="thickLine" presStyleLbl="alignNode1" presStyleIdx="2" presStyleCnt="12"/>
      <dgm:spPr>
        <a:ln w="25400">
          <a:solidFill>
            <a:srgbClr val="496F48"/>
          </a:solidFill>
        </a:ln>
      </dgm:spPr>
    </dgm:pt>
    <dgm:pt modelId="{43F67FFF-7DBD-524D-84A5-4624DEEEB6B9}" type="pres">
      <dgm:prSet presAssocID="{6C8E9E93-1C53-465C-8F31-E59CB965F689}" presName="horz1" presStyleCnt="0"/>
      <dgm:spPr/>
    </dgm:pt>
    <dgm:pt modelId="{2FE0E587-C2DC-4944-848D-35C441C3EB86}" type="pres">
      <dgm:prSet presAssocID="{6C8E9E93-1C53-465C-8F31-E59CB965F689}" presName="tx1" presStyleLbl="revTx" presStyleIdx="2" presStyleCnt="12"/>
      <dgm:spPr/>
    </dgm:pt>
    <dgm:pt modelId="{D2364BBB-150C-0A40-B048-F2020335464A}" type="pres">
      <dgm:prSet presAssocID="{6C8E9E93-1C53-465C-8F31-E59CB965F689}" presName="vert1" presStyleCnt="0"/>
      <dgm:spPr/>
    </dgm:pt>
    <dgm:pt modelId="{B0CCC659-588F-2A45-8010-48C552700416}" type="pres">
      <dgm:prSet presAssocID="{24AEDEA0-9853-4F41-A570-BBC6385DA532}" presName="thickLine" presStyleLbl="alignNode1" presStyleIdx="3" presStyleCnt="12"/>
      <dgm:spPr>
        <a:ln w="25400">
          <a:solidFill>
            <a:srgbClr val="496F48"/>
          </a:solidFill>
        </a:ln>
      </dgm:spPr>
    </dgm:pt>
    <dgm:pt modelId="{51F9434F-F5FE-0F4F-8FE6-2A4C3778C559}" type="pres">
      <dgm:prSet presAssocID="{24AEDEA0-9853-4F41-A570-BBC6385DA532}" presName="horz1" presStyleCnt="0"/>
      <dgm:spPr/>
    </dgm:pt>
    <dgm:pt modelId="{FADE12F0-1DCD-1249-AE63-6ED245721910}" type="pres">
      <dgm:prSet presAssocID="{24AEDEA0-9853-4F41-A570-BBC6385DA532}" presName="tx1" presStyleLbl="revTx" presStyleIdx="3" presStyleCnt="12"/>
      <dgm:spPr/>
    </dgm:pt>
    <dgm:pt modelId="{B43371D6-8823-7943-847E-078937F88C6E}" type="pres">
      <dgm:prSet presAssocID="{24AEDEA0-9853-4F41-A570-BBC6385DA532}" presName="vert1" presStyleCnt="0"/>
      <dgm:spPr/>
    </dgm:pt>
    <dgm:pt modelId="{E5A886A0-4E59-CB46-A5B6-E51CAB0A1082}" type="pres">
      <dgm:prSet presAssocID="{A55CD1C4-16EC-4D4B-9329-F5649E5483FB}" presName="thickLine" presStyleLbl="alignNode1" presStyleIdx="4" presStyleCnt="12"/>
      <dgm:spPr>
        <a:ln w="25400">
          <a:solidFill>
            <a:srgbClr val="496F48"/>
          </a:solidFill>
        </a:ln>
      </dgm:spPr>
    </dgm:pt>
    <dgm:pt modelId="{06ABEE90-AA28-7643-A3D8-601581BDD022}" type="pres">
      <dgm:prSet presAssocID="{A55CD1C4-16EC-4D4B-9329-F5649E5483FB}" presName="horz1" presStyleCnt="0"/>
      <dgm:spPr/>
    </dgm:pt>
    <dgm:pt modelId="{07C643A3-E2D7-E44F-9662-08C24D32A55F}" type="pres">
      <dgm:prSet presAssocID="{A55CD1C4-16EC-4D4B-9329-F5649E5483FB}" presName="tx1" presStyleLbl="revTx" presStyleIdx="4" presStyleCnt="12"/>
      <dgm:spPr/>
    </dgm:pt>
    <dgm:pt modelId="{CFDF08A4-EC70-5342-AA4F-38F04C860BCD}" type="pres">
      <dgm:prSet presAssocID="{A55CD1C4-16EC-4D4B-9329-F5649E5483FB}" presName="vert1" presStyleCnt="0"/>
      <dgm:spPr/>
    </dgm:pt>
    <dgm:pt modelId="{1BC088B3-F01F-3B40-9D28-D7142099E299}" type="pres">
      <dgm:prSet presAssocID="{B0D807E3-0B85-42B8-989A-853EC243591B}" presName="thickLine" presStyleLbl="alignNode1" presStyleIdx="5" presStyleCnt="12"/>
      <dgm:spPr>
        <a:ln w="25400">
          <a:solidFill>
            <a:srgbClr val="496F48"/>
          </a:solidFill>
        </a:ln>
      </dgm:spPr>
    </dgm:pt>
    <dgm:pt modelId="{5C67CD3C-FDC1-154D-9825-2BC9F26BA8A4}" type="pres">
      <dgm:prSet presAssocID="{B0D807E3-0B85-42B8-989A-853EC243591B}" presName="horz1" presStyleCnt="0"/>
      <dgm:spPr/>
    </dgm:pt>
    <dgm:pt modelId="{617F6F28-F21B-3949-BCCD-ACF9ADBE9975}" type="pres">
      <dgm:prSet presAssocID="{B0D807E3-0B85-42B8-989A-853EC243591B}" presName="tx1" presStyleLbl="revTx" presStyleIdx="5" presStyleCnt="12"/>
      <dgm:spPr/>
    </dgm:pt>
    <dgm:pt modelId="{88632693-0081-3547-9973-6CE42AAEC842}" type="pres">
      <dgm:prSet presAssocID="{B0D807E3-0B85-42B8-989A-853EC243591B}" presName="vert1" presStyleCnt="0"/>
      <dgm:spPr/>
    </dgm:pt>
    <dgm:pt modelId="{5E82EAC1-3DFF-DA4F-B33D-292E8B56FC4A}" type="pres">
      <dgm:prSet presAssocID="{94EBECAE-64DB-7249-BB1F-5F6DCDDE4343}" presName="thickLine" presStyleLbl="alignNode1" presStyleIdx="6" presStyleCnt="12"/>
      <dgm:spPr>
        <a:ln w="25400">
          <a:solidFill>
            <a:srgbClr val="496F48"/>
          </a:solidFill>
        </a:ln>
      </dgm:spPr>
    </dgm:pt>
    <dgm:pt modelId="{4D613E47-DAD5-0446-91A5-B0BB8A749BF0}" type="pres">
      <dgm:prSet presAssocID="{94EBECAE-64DB-7249-BB1F-5F6DCDDE4343}" presName="horz1" presStyleCnt="0"/>
      <dgm:spPr/>
    </dgm:pt>
    <dgm:pt modelId="{F543D8FB-67DF-2745-8AF3-09B55C355E40}" type="pres">
      <dgm:prSet presAssocID="{94EBECAE-64DB-7249-BB1F-5F6DCDDE4343}" presName="tx1" presStyleLbl="revTx" presStyleIdx="6" presStyleCnt="12"/>
      <dgm:spPr/>
    </dgm:pt>
    <dgm:pt modelId="{3D88890D-79F9-B844-8769-5225E7BB20C0}" type="pres">
      <dgm:prSet presAssocID="{94EBECAE-64DB-7249-BB1F-5F6DCDDE4343}" presName="vert1" presStyleCnt="0"/>
      <dgm:spPr/>
    </dgm:pt>
    <dgm:pt modelId="{1D6584D0-472C-2848-9AC5-AB82F44BFE2D}" type="pres">
      <dgm:prSet presAssocID="{0CBA2E74-5C6D-8047-B84A-0C1313326BD1}" presName="thickLine" presStyleLbl="alignNode1" presStyleIdx="7" presStyleCnt="12"/>
      <dgm:spPr>
        <a:ln w="25400">
          <a:solidFill>
            <a:srgbClr val="496F48"/>
          </a:solidFill>
        </a:ln>
      </dgm:spPr>
    </dgm:pt>
    <dgm:pt modelId="{03B99978-64EC-B949-BAE6-0DE97401377E}" type="pres">
      <dgm:prSet presAssocID="{0CBA2E74-5C6D-8047-B84A-0C1313326BD1}" presName="horz1" presStyleCnt="0"/>
      <dgm:spPr/>
    </dgm:pt>
    <dgm:pt modelId="{6F02D4F3-2B32-6E43-8D74-C9BA6B9AA4F4}" type="pres">
      <dgm:prSet presAssocID="{0CBA2E74-5C6D-8047-B84A-0C1313326BD1}" presName="tx1" presStyleLbl="revTx" presStyleIdx="7" presStyleCnt="12"/>
      <dgm:spPr/>
    </dgm:pt>
    <dgm:pt modelId="{0939FC8A-4DDD-5147-A6F5-1D3A23C454B1}" type="pres">
      <dgm:prSet presAssocID="{0CBA2E74-5C6D-8047-B84A-0C1313326BD1}" presName="vert1" presStyleCnt="0"/>
      <dgm:spPr/>
    </dgm:pt>
    <dgm:pt modelId="{D3FF6A6E-5427-1C4B-A666-EDFD7F2E2C62}" type="pres">
      <dgm:prSet presAssocID="{A4733C73-918F-1C4F-83F3-331828C12AFB}" presName="thickLine" presStyleLbl="alignNode1" presStyleIdx="8" presStyleCnt="12"/>
      <dgm:spPr>
        <a:ln w="25400">
          <a:solidFill>
            <a:srgbClr val="496F48"/>
          </a:solidFill>
        </a:ln>
      </dgm:spPr>
    </dgm:pt>
    <dgm:pt modelId="{79A5A45B-243B-6A4F-A27B-778F9D41627E}" type="pres">
      <dgm:prSet presAssocID="{A4733C73-918F-1C4F-83F3-331828C12AFB}" presName="horz1" presStyleCnt="0"/>
      <dgm:spPr/>
    </dgm:pt>
    <dgm:pt modelId="{9B0C7C20-C16F-DC40-B82C-6DC35776BD06}" type="pres">
      <dgm:prSet presAssocID="{A4733C73-918F-1C4F-83F3-331828C12AFB}" presName="tx1" presStyleLbl="revTx" presStyleIdx="8" presStyleCnt="12"/>
      <dgm:spPr/>
    </dgm:pt>
    <dgm:pt modelId="{35DB25C5-DF28-7648-9A90-E2E8DFDA01C0}" type="pres">
      <dgm:prSet presAssocID="{A4733C73-918F-1C4F-83F3-331828C12AFB}" presName="vert1" presStyleCnt="0"/>
      <dgm:spPr/>
    </dgm:pt>
    <dgm:pt modelId="{BCCB225D-FE45-BA44-8785-D47B72958DCB}" type="pres">
      <dgm:prSet presAssocID="{08376E1A-33AA-4014-A148-7478D4A5B125}" presName="thickLine" presStyleLbl="alignNode1" presStyleIdx="9" presStyleCnt="12"/>
      <dgm:spPr>
        <a:ln w="25400">
          <a:solidFill>
            <a:srgbClr val="496F48"/>
          </a:solidFill>
        </a:ln>
      </dgm:spPr>
    </dgm:pt>
    <dgm:pt modelId="{895566EF-BD7C-5D4A-B1BC-AB79224DE4B8}" type="pres">
      <dgm:prSet presAssocID="{08376E1A-33AA-4014-A148-7478D4A5B125}" presName="horz1" presStyleCnt="0"/>
      <dgm:spPr/>
    </dgm:pt>
    <dgm:pt modelId="{61E4F7E5-AAE9-2B41-B71C-8B55EC94764C}" type="pres">
      <dgm:prSet presAssocID="{08376E1A-33AA-4014-A148-7478D4A5B125}" presName="tx1" presStyleLbl="revTx" presStyleIdx="9" presStyleCnt="12"/>
      <dgm:spPr/>
    </dgm:pt>
    <dgm:pt modelId="{63831193-AE37-9D4A-AFCC-46857F81A7EE}" type="pres">
      <dgm:prSet presAssocID="{08376E1A-33AA-4014-A148-7478D4A5B125}" presName="vert1" presStyleCnt="0"/>
      <dgm:spPr/>
    </dgm:pt>
    <dgm:pt modelId="{D8B54F2C-F6DA-DF4E-9765-324F23EA3F5D}" type="pres">
      <dgm:prSet presAssocID="{EBDD7CB7-CBDB-4187-934B-F9BE529DC3C9}" presName="thickLine" presStyleLbl="alignNode1" presStyleIdx="10" presStyleCnt="12"/>
      <dgm:spPr>
        <a:ln w="25400">
          <a:solidFill>
            <a:srgbClr val="496F48"/>
          </a:solidFill>
        </a:ln>
      </dgm:spPr>
    </dgm:pt>
    <dgm:pt modelId="{A69D0F24-3767-6345-8E0C-8F869337A33B}" type="pres">
      <dgm:prSet presAssocID="{EBDD7CB7-CBDB-4187-934B-F9BE529DC3C9}" presName="horz1" presStyleCnt="0"/>
      <dgm:spPr/>
    </dgm:pt>
    <dgm:pt modelId="{3A054B33-E7D2-DF43-8385-764A47AF4B73}" type="pres">
      <dgm:prSet presAssocID="{EBDD7CB7-CBDB-4187-934B-F9BE529DC3C9}" presName="tx1" presStyleLbl="revTx" presStyleIdx="10" presStyleCnt="12"/>
      <dgm:spPr/>
    </dgm:pt>
    <dgm:pt modelId="{C9B5BB52-FD1B-1B4F-9589-777181E539D7}" type="pres">
      <dgm:prSet presAssocID="{EBDD7CB7-CBDB-4187-934B-F9BE529DC3C9}" presName="vert1" presStyleCnt="0"/>
      <dgm:spPr/>
    </dgm:pt>
    <dgm:pt modelId="{EF22860C-3C28-2243-9DAE-AD6725823A85}" type="pres">
      <dgm:prSet presAssocID="{3E217B76-A905-4C27-866D-8FBB2C6AC08F}" presName="thickLine" presStyleLbl="alignNode1" presStyleIdx="11" presStyleCnt="12"/>
      <dgm:spPr>
        <a:ln w="25400">
          <a:solidFill>
            <a:srgbClr val="496F48"/>
          </a:solidFill>
        </a:ln>
      </dgm:spPr>
    </dgm:pt>
    <dgm:pt modelId="{A6320A50-F013-F04C-A869-C6F2F41EF764}" type="pres">
      <dgm:prSet presAssocID="{3E217B76-A905-4C27-866D-8FBB2C6AC08F}" presName="horz1" presStyleCnt="0"/>
      <dgm:spPr/>
    </dgm:pt>
    <dgm:pt modelId="{1EDB4C50-516A-4146-86E6-2E5F5E16C405}" type="pres">
      <dgm:prSet presAssocID="{3E217B76-A905-4C27-866D-8FBB2C6AC08F}" presName="tx1" presStyleLbl="revTx" presStyleIdx="11" presStyleCnt="12"/>
      <dgm:spPr/>
    </dgm:pt>
    <dgm:pt modelId="{029F5EEE-59B6-0441-891D-A5EA4167B75C}" type="pres">
      <dgm:prSet presAssocID="{3E217B76-A905-4C27-866D-8FBB2C6AC08F}" presName="vert1" presStyleCnt="0"/>
      <dgm:spPr/>
    </dgm:pt>
  </dgm:ptLst>
  <dgm:cxnLst>
    <dgm:cxn modelId="{C2906007-1B54-3049-B9BB-B672B30514BE}" type="presOf" srcId="{6C8E9E93-1C53-465C-8F31-E59CB965F689}" destId="{2FE0E587-C2DC-4944-848D-35C441C3EB86}" srcOrd="0" destOrd="0" presId="urn:microsoft.com/office/officeart/2008/layout/LinedList"/>
    <dgm:cxn modelId="{F597E909-1D5C-2A4B-B21B-6085BB1BCE01}" type="presOf" srcId="{CBC975B9-0B84-4D95-80C0-C7BB1ED2D255}" destId="{56253640-5183-3E4D-A043-2F3395AD753E}" srcOrd="0" destOrd="0" presId="urn:microsoft.com/office/officeart/2008/layout/LinedList"/>
    <dgm:cxn modelId="{313AF41A-870F-4A78-84EB-CDFFE295DE96}" srcId="{AF1FCE29-27A8-4A82-9FCF-67A0414C9CB2}" destId="{B0D807E3-0B85-42B8-989A-853EC243591B}" srcOrd="5" destOrd="0" parTransId="{A432C973-6A34-44A8-B1C0-020EDE9390ED}" sibTransId="{9EF3E634-B562-4891-90A6-DBAE06ED34C9}"/>
    <dgm:cxn modelId="{3464F41D-30B2-AF49-8A60-1C50032C7326}" srcId="{AF1FCE29-27A8-4A82-9FCF-67A0414C9CB2}" destId="{94EBECAE-64DB-7249-BB1F-5F6DCDDE4343}" srcOrd="6" destOrd="0" parTransId="{1980DEA7-C2EE-8D47-B507-B911BBCD7CAD}" sibTransId="{15728F15-DB80-3E44-A427-D23D82850314}"/>
    <dgm:cxn modelId="{3163612C-A42C-5440-9EB7-22CD818B7C10}" type="presOf" srcId="{3E217B76-A905-4C27-866D-8FBB2C6AC08F}" destId="{1EDB4C50-516A-4146-86E6-2E5F5E16C405}" srcOrd="0" destOrd="0" presId="urn:microsoft.com/office/officeart/2008/layout/LinedList"/>
    <dgm:cxn modelId="{68647230-B610-8A42-9093-29B309AD91AA}" srcId="{AF1FCE29-27A8-4A82-9FCF-67A0414C9CB2}" destId="{A4733C73-918F-1C4F-83F3-331828C12AFB}" srcOrd="8" destOrd="0" parTransId="{B83A5F5F-894E-134C-82AA-8FC538B4AA00}" sibTransId="{18D2EAE9-9AA6-584A-B15C-014982B36E44}"/>
    <dgm:cxn modelId="{8E2C3D39-CACF-4DA2-B27A-B8BC53B03F65}" srcId="{AF1FCE29-27A8-4A82-9FCF-67A0414C9CB2}" destId="{08376E1A-33AA-4014-A148-7478D4A5B125}" srcOrd="9" destOrd="0" parTransId="{E5CA0D97-C68B-405A-BFF3-C353267D955A}" sibTransId="{351C28AA-3CAD-44A3-A5E5-8343396E7CC3}"/>
    <dgm:cxn modelId="{4A14CA7C-0D6D-794D-8875-FF809F4C0ABE}" type="presOf" srcId="{A55CD1C4-16EC-4D4B-9329-F5649E5483FB}" destId="{07C643A3-E2D7-E44F-9662-08C24D32A55F}" srcOrd="0" destOrd="0" presId="urn:microsoft.com/office/officeart/2008/layout/LinedList"/>
    <dgm:cxn modelId="{099BC892-E6A6-43D9-9E1A-7ABABEB8BAD1}" srcId="{AF1FCE29-27A8-4A82-9FCF-67A0414C9CB2}" destId="{24AEDEA0-9853-4F41-A570-BBC6385DA532}" srcOrd="3" destOrd="0" parTransId="{F7F4DBF7-143D-4123-B22C-65949EFEE877}" sibTransId="{8A1D609E-D8B7-46C0-B46A-B2B36D5BC204}"/>
    <dgm:cxn modelId="{99F11998-7686-EE4F-8AF0-91B296C8B1C9}" type="presOf" srcId="{B0D807E3-0B85-42B8-989A-853EC243591B}" destId="{617F6F28-F21B-3949-BCCD-ACF9ADBE9975}" srcOrd="0" destOrd="0" presId="urn:microsoft.com/office/officeart/2008/layout/LinedList"/>
    <dgm:cxn modelId="{756D839D-4274-4786-8188-6810AFF435F9}" srcId="{AF1FCE29-27A8-4A82-9FCF-67A0414C9CB2}" destId="{EBDD7CB7-CBDB-4187-934B-F9BE529DC3C9}" srcOrd="10" destOrd="0" parTransId="{D84B8A46-6655-4CE6-A17F-FB95B72418E7}" sibTransId="{6F857570-D54B-4950-9C2A-B680C7AC3BD1}"/>
    <dgm:cxn modelId="{E0E4A89D-1F74-436B-A336-E2BA7A0D6B5D}" srcId="{AF1FCE29-27A8-4A82-9FCF-67A0414C9CB2}" destId="{CBC975B9-0B84-4D95-80C0-C7BB1ED2D255}" srcOrd="0" destOrd="0" parTransId="{46E7BE15-B219-4595-A380-0B67E0905818}" sibTransId="{3F05BA58-78BA-4517-84EE-C0F80BA630EC}"/>
    <dgm:cxn modelId="{053CDDA0-0381-B348-BDBD-CF882CD12A5B}" srcId="{AF1FCE29-27A8-4A82-9FCF-67A0414C9CB2}" destId="{0CBA2E74-5C6D-8047-B84A-0C1313326BD1}" srcOrd="7" destOrd="0" parTransId="{962E88CD-5213-3140-8DCC-5DB500463C61}" sibTransId="{E2BB4D18-C73C-0E41-97CF-D6C9E1A154AE}"/>
    <dgm:cxn modelId="{9B8E0CB7-F27B-4396-B9B9-C548CFAFC085}" srcId="{AF1FCE29-27A8-4A82-9FCF-67A0414C9CB2}" destId="{F0201565-8353-4881-8E4A-4C3BC53CB00F}" srcOrd="1" destOrd="0" parTransId="{B49DA3DC-FA47-4835-B5F3-E5526311E41E}" sibTransId="{3888DB8F-3BF0-4E6D-AF2E-2F38B34C0B77}"/>
    <dgm:cxn modelId="{6BED8BBB-D954-4A06-B2AE-085BC18C3A31}" srcId="{AF1FCE29-27A8-4A82-9FCF-67A0414C9CB2}" destId="{A55CD1C4-16EC-4D4B-9329-F5649E5483FB}" srcOrd="4" destOrd="0" parTransId="{C8B86FFD-5D65-47E0-BA5C-0AF1DBA50F01}" sibTransId="{34BB5FC8-5005-4664-B378-3B2564EB39D3}"/>
    <dgm:cxn modelId="{E09474D3-2631-4F02-B4D0-4D4A1A008081}" srcId="{AF1FCE29-27A8-4A82-9FCF-67A0414C9CB2}" destId="{3E217B76-A905-4C27-866D-8FBB2C6AC08F}" srcOrd="11" destOrd="0" parTransId="{2B95EE26-4793-47AC-A427-475596DE9BF7}" sibTransId="{E2289C1D-8581-4910-B11B-2DAE2D98DE99}"/>
    <dgm:cxn modelId="{9C4323D5-D3B7-454E-ADD0-060BFAFF395F}" srcId="{AF1FCE29-27A8-4A82-9FCF-67A0414C9CB2}" destId="{6C8E9E93-1C53-465C-8F31-E59CB965F689}" srcOrd="2" destOrd="0" parTransId="{050421FB-FF3B-427D-877E-D2ABBF79150A}" sibTransId="{D74E3C51-64F7-4C2F-AACE-70967B7FA493}"/>
    <dgm:cxn modelId="{483B80DA-2763-764A-830F-10BD5F18C9BD}" type="presOf" srcId="{F0201565-8353-4881-8E4A-4C3BC53CB00F}" destId="{F48B4572-8AA5-BA47-A0DD-81F8830FA1BD}" srcOrd="0" destOrd="0" presId="urn:microsoft.com/office/officeart/2008/layout/LinedList"/>
    <dgm:cxn modelId="{2DE042DF-5121-394F-8B02-C553E5BB41E3}" type="presOf" srcId="{EBDD7CB7-CBDB-4187-934B-F9BE529DC3C9}" destId="{3A054B33-E7D2-DF43-8385-764A47AF4B73}" srcOrd="0" destOrd="0" presId="urn:microsoft.com/office/officeart/2008/layout/LinedList"/>
    <dgm:cxn modelId="{F1CA9EE2-6F46-2449-9899-61AD09D09C8B}" type="presOf" srcId="{0CBA2E74-5C6D-8047-B84A-0C1313326BD1}" destId="{6F02D4F3-2B32-6E43-8D74-C9BA6B9AA4F4}" srcOrd="0" destOrd="0" presId="urn:microsoft.com/office/officeart/2008/layout/LinedList"/>
    <dgm:cxn modelId="{AA0ED8EC-703A-514D-9F9C-6D0DBF034250}" type="presOf" srcId="{94EBECAE-64DB-7249-BB1F-5F6DCDDE4343}" destId="{F543D8FB-67DF-2745-8AF3-09B55C355E40}" srcOrd="0" destOrd="0" presId="urn:microsoft.com/office/officeart/2008/layout/LinedList"/>
    <dgm:cxn modelId="{CAAC7EED-1B88-7C4F-8763-ECA6E2123AC5}" type="presOf" srcId="{08376E1A-33AA-4014-A148-7478D4A5B125}" destId="{61E4F7E5-AAE9-2B41-B71C-8B55EC94764C}" srcOrd="0" destOrd="0" presId="urn:microsoft.com/office/officeart/2008/layout/LinedList"/>
    <dgm:cxn modelId="{1DA4B8F3-A14E-FF48-BB7A-0592F24445EE}" type="presOf" srcId="{24AEDEA0-9853-4F41-A570-BBC6385DA532}" destId="{FADE12F0-1DCD-1249-AE63-6ED245721910}" srcOrd="0" destOrd="0" presId="urn:microsoft.com/office/officeart/2008/layout/LinedList"/>
    <dgm:cxn modelId="{B037A3F7-AF10-D94E-BF57-24ABC73F440E}" type="presOf" srcId="{AF1FCE29-27A8-4A82-9FCF-67A0414C9CB2}" destId="{EEC4586B-CB51-B945-98D8-F25A754D166A}" srcOrd="0" destOrd="0" presId="urn:microsoft.com/office/officeart/2008/layout/LinedList"/>
    <dgm:cxn modelId="{2608BBFA-B1FD-3240-939A-324758CCF17D}" type="presOf" srcId="{A4733C73-918F-1C4F-83F3-331828C12AFB}" destId="{9B0C7C20-C16F-DC40-B82C-6DC35776BD06}" srcOrd="0" destOrd="0" presId="urn:microsoft.com/office/officeart/2008/layout/LinedList"/>
    <dgm:cxn modelId="{CB38DCE8-27DA-AA4C-9AFF-B9E4C5FFE88B}" type="presParOf" srcId="{EEC4586B-CB51-B945-98D8-F25A754D166A}" destId="{33508205-1F5A-404A-9356-F9E6A2E59AA5}" srcOrd="0" destOrd="0" presId="urn:microsoft.com/office/officeart/2008/layout/LinedList"/>
    <dgm:cxn modelId="{617A1C48-4931-7740-A1F8-B9C4B5987218}" type="presParOf" srcId="{EEC4586B-CB51-B945-98D8-F25A754D166A}" destId="{ECAE57F1-6656-E949-87DF-BD3D3AA60607}" srcOrd="1" destOrd="0" presId="urn:microsoft.com/office/officeart/2008/layout/LinedList"/>
    <dgm:cxn modelId="{609562DA-05B4-4F48-85C4-0437CC399BB2}" type="presParOf" srcId="{ECAE57F1-6656-E949-87DF-BD3D3AA60607}" destId="{56253640-5183-3E4D-A043-2F3395AD753E}" srcOrd="0" destOrd="0" presId="urn:microsoft.com/office/officeart/2008/layout/LinedList"/>
    <dgm:cxn modelId="{7F264ADF-646E-2240-A7FE-D08E45DD065C}" type="presParOf" srcId="{ECAE57F1-6656-E949-87DF-BD3D3AA60607}" destId="{A917BB98-05DA-B848-B597-A4E606ABE6C4}" srcOrd="1" destOrd="0" presId="urn:microsoft.com/office/officeart/2008/layout/LinedList"/>
    <dgm:cxn modelId="{E17BDDB6-227F-9447-993A-F7A1A84B9CA1}" type="presParOf" srcId="{EEC4586B-CB51-B945-98D8-F25A754D166A}" destId="{F7DB8EF3-F2FA-C247-9076-2F4560E18230}" srcOrd="2" destOrd="0" presId="urn:microsoft.com/office/officeart/2008/layout/LinedList"/>
    <dgm:cxn modelId="{7E378052-F968-7B47-9ADF-84095C0CF8EB}" type="presParOf" srcId="{EEC4586B-CB51-B945-98D8-F25A754D166A}" destId="{7A319F40-42E4-E24B-9959-B629BFC79718}" srcOrd="3" destOrd="0" presId="urn:microsoft.com/office/officeart/2008/layout/LinedList"/>
    <dgm:cxn modelId="{0088803E-88AF-1A4C-8F41-ED7A00716A7A}" type="presParOf" srcId="{7A319F40-42E4-E24B-9959-B629BFC79718}" destId="{F48B4572-8AA5-BA47-A0DD-81F8830FA1BD}" srcOrd="0" destOrd="0" presId="urn:microsoft.com/office/officeart/2008/layout/LinedList"/>
    <dgm:cxn modelId="{BBBB6490-ADC3-E34C-94FD-4F78D513DE37}" type="presParOf" srcId="{7A319F40-42E4-E24B-9959-B629BFC79718}" destId="{788EED93-251E-0A48-8D85-EEADB087B11D}" srcOrd="1" destOrd="0" presId="urn:microsoft.com/office/officeart/2008/layout/LinedList"/>
    <dgm:cxn modelId="{2BDAED1C-E53F-A745-A14D-BB9AACD69860}" type="presParOf" srcId="{EEC4586B-CB51-B945-98D8-F25A754D166A}" destId="{3FE676B1-188D-2F46-8962-60E4C9985EEF}" srcOrd="4" destOrd="0" presId="urn:microsoft.com/office/officeart/2008/layout/LinedList"/>
    <dgm:cxn modelId="{F2605BAE-84D4-F24A-AD17-23534266FC0C}" type="presParOf" srcId="{EEC4586B-CB51-B945-98D8-F25A754D166A}" destId="{43F67FFF-7DBD-524D-84A5-4624DEEEB6B9}" srcOrd="5" destOrd="0" presId="urn:microsoft.com/office/officeart/2008/layout/LinedList"/>
    <dgm:cxn modelId="{988737C1-6D9A-E14D-8654-F2C7E703D044}" type="presParOf" srcId="{43F67FFF-7DBD-524D-84A5-4624DEEEB6B9}" destId="{2FE0E587-C2DC-4944-848D-35C441C3EB86}" srcOrd="0" destOrd="0" presId="urn:microsoft.com/office/officeart/2008/layout/LinedList"/>
    <dgm:cxn modelId="{8CBB0387-CBFA-A048-9706-94944817F920}" type="presParOf" srcId="{43F67FFF-7DBD-524D-84A5-4624DEEEB6B9}" destId="{D2364BBB-150C-0A40-B048-F2020335464A}" srcOrd="1" destOrd="0" presId="urn:microsoft.com/office/officeart/2008/layout/LinedList"/>
    <dgm:cxn modelId="{94BBDA4F-633D-ED4D-850E-6D89E7CE3063}" type="presParOf" srcId="{EEC4586B-CB51-B945-98D8-F25A754D166A}" destId="{B0CCC659-588F-2A45-8010-48C552700416}" srcOrd="6" destOrd="0" presId="urn:microsoft.com/office/officeart/2008/layout/LinedList"/>
    <dgm:cxn modelId="{DDCBF79A-0960-C546-A685-25B75421DE10}" type="presParOf" srcId="{EEC4586B-CB51-B945-98D8-F25A754D166A}" destId="{51F9434F-F5FE-0F4F-8FE6-2A4C3778C559}" srcOrd="7" destOrd="0" presId="urn:microsoft.com/office/officeart/2008/layout/LinedList"/>
    <dgm:cxn modelId="{082A4532-2929-E642-870E-84553ECC1A79}" type="presParOf" srcId="{51F9434F-F5FE-0F4F-8FE6-2A4C3778C559}" destId="{FADE12F0-1DCD-1249-AE63-6ED245721910}" srcOrd="0" destOrd="0" presId="urn:microsoft.com/office/officeart/2008/layout/LinedList"/>
    <dgm:cxn modelId="{0E59668C-8466-F148-9029-C264DD34C025}" type="presParOf" srcId="{51F9434F-F5FE-0F4F-8FE6-2A4C3778C559}" destId="{B43371D6-8823-7943-847E-078937F88C6E}" srcOrd="1" destOrd="0" presId="urn:microsoft.com/office/officeart/2008/layout/LinedList"/>
    <dgm:cxn modelId="{FE43F637-F90D-A641-8D20-81C771B7A22C}" type="presParOf" srcId="{EEC4586B-CB51-B945-98D8-F25A754D166A}" destId="{E5A886A0-4E59-CB46-A5B6-E51CAB0A1082}" srcOrd="8" destOrd="0" presId="urn:microsoft.com/office/officeart/2008/layout/LinedList"/>
    <dgm:cxn modelId="{5FD7EDA7-5731-9540-8DD3-A6830ACF257B}" type="presParOf" srcId="{EEC4586B-CB51-B945-98D8-F25A754D166A}" destId="{06ABEE90-AA28-7643-A3D8-601581BDD022}" srcOrd="9" destOrd="0" presId="urn:microsoft.com/office/officeart/2008/layout/LinedList"/>
    <dgm:cxn modelId="{65C84DFF-DFDE-D14C-BAC0-139518D0BF94}" type="presParOf" srcId="{06ABEE90-AA28-7643-A3D8-601581BDD022}" destId="{07C643A3-E2D7-E44F-9662-08C24D32A55F}" srcOrd="0" destOrd="0" presId="urn:microsoft.com/office/officeart/2008/layout/LinedList"/>
    <dgm:cxn modelId="{3D5CFA76-0C13-7E41-90B2-683EDAA4373C}" type="presParOf" srcId="{06ABEE90-AA28-7643-A3D8-601581BDD022}" destId="{CFDF08A4-EC70-5342-AA4F-38F04C860BCD}" srcOrd="1" destOrd="0" presId="urn:microsoft.com/office/officeart/2008/layout/LinedList"/>
    <dgm:cxn modelId="{5144806D-AFE0-2744-A44A-E6486695CCE9}" type="presParOf" srcId="{EEC4586B-CB51-B945-98D8-F25A754D166A}" destId="{1BC088B3-F01F-3B40-9D28-D7142099E299}" srcOrd="10" destOrd="0" presId="urn:microsoft.com/office/officeart/2008/layout/LinedList"/>
    <dgm:cxn modelId="{D2BF2638-CDBF-3442-8EC7-2779C2320869}" type="presParOf" srcId="{EEC4586B-CB51-B945-98D8-F25A754D166A}" destId="{5C67CD3C-FDC1-154D-9825-2BC9F26BA8A4}" srcOrd="11" destOrd="0" presId="urn:microsoft.com/office/officeart/2008/layout/LinedList"/>
    <dgm:cxn modelId="{C569BBF9-FF3B-8244-9D4F-6830EE7C9520}" type="presParOf" srcId="{5C67CD3C-FDC1-154D-9825-2BC9F26BA8A4}" destId="{617F6F28-F21B-3949-BCCD-ACF9ADBE9975}" srcOrd="0" destOrd="0" presId="urn:microsoft.com/office/officeart/2008/layout/LinedList"/>
    <dgm:cxn modelId="{C7973AD9-C19A-0147-AE9A-9685AC7C76A3}" type="presParOf" srcId="{5C67CD3C-FDC1-154D-9825-2BC9F26BA8A4}" destId="{88632693-0081-3547-9973-6CE42AAEC842}" srcOrd="1" destOrd="0" presId="urn:microsoft.com/office/officeart/2008/layout/LinedList"/>
    <dgm:cxn modelId="{F4E8E806-7354-2E4A-903D-8FE3B0456D60}" type="presParOf" srcId="{EEC4586B-CB51-B945-98D8-F25A754D166A}" destId="{5E82EAC1-3DFF-DA4F-B33D-292E8B56FC4A}" srcOrd="12" destOrd="0" presId="urn:microsoft.com/office/officeart/2008/layout/LinedList"/>
    <dgm:cxn modelId="{E4C80126-00F2-AF44-B4EC-A8A77A47348F}" type="presParOf" srcId="{EEC4586B-CB51-B945-98D8-F25A754D166A}" destId="{4D613E47-DAD5-0446-91A5-B0BB8A749BF0}" srcOrd="13" destOrd="0" presId="urn:microsoft.com/office/officeart/2008/layout/LinedList"/>
    <dgm:cxn modelId="{4BC812FD-2E5E-F842-B277-6579F0FA0CA9}" type="presParOf" srcId="{4D613E47-DAD5-0446-91A5-B0BB8A749BF0}" destId="{F543D8FB-67DF-2745-8AF3-09B55C355E40}" srcOrd="0" destOrd="0" presId="urn:microsoft.com/office/officeart/2008/layout/LinedList"/>
    <dgm:cxn modelId="{88BAD0DB-C934-8448-B462-94740060A0BD}" type="presParOf" srcId="{4D613E47-DAD5-0446-91A5-B0BB8A749BF0}" destId="{3D88890D-79F9-B844-8769-5225E7BB20C0}" srcOrd="1" destOrd="0" presId="urn:microsoft.com/office/officeart/2008/layout/LinedList"/>
    <dgm:cxn modelId="{29C16C25-179A-D94D-8076-604E214182F7}" type="presParOf" srcId="{EEC4586B-CB51-B945-98D8-F25A754D166A}" destId="{1D6584D0-472C-2848-9AC5-AB82F44BFE2D}" srcOrd="14" destOrd="0" presId="urn:microsoft.com/office/officeart/2008/layout/LinedList"/>
    <dgm:cxn modelId="{4484F0E1-AA5F-A147-8F4E-D54542243C2F}" type="presParOf" srcId="{EEC4586B-CB51-B945-98D8-F25A754D166A}" destId="{03B99978-64EC-B949-BAE6-0DE97401377E}" srcOrd="15" destOrd="0" presId="urn:microsoft.com/office/officeart/2008/layout/LinedList"/>
    <dgm:cxn modelId="{232249E7-2FCA-FD43-B00A-FDFA4FAEC39C}" type="presParOf" srcId="{03B99978-64EC-B949-BAE6-0DE97401377E}" destId="{6F02D4F3-2B32-6E43-8D74-C9BA6B9AA4F4}" srcOrd="0" destOrd="0" presId="urn:microsoft.com/office/officeart/2008/layout/LinedList"/>
    <dgm:cxn modelId="{6EE8342C-5596-FB4F-B94E-10086A8209AF}" type="presParOf" srcId="{03B99978-64EC-B949-BAE6-0DE97401377E}" destId="{0939FC8A-4DDD-5147-A6F5-1D3A23C454B1}" srcOrd="1" destOrd="0" presId="urn:microsoft.com/office/officeart/2008/layout/LinedList"/>
    <dgm:cxn modelId="{A6FDA34B-E03F-0648-8FC3-A174439EDB07}" type="presParOf" srcId="{EEC4586B-CB51-B945-98D8-F25A754D166A}" destId="{D3FF6A6E-5427-1C4B-A666-EDFD7F2E2C62}" srcOrd="16" destOrd="0" presId="urn:microsoft.com/office/officeart/2008/layout/LinedList"/>
    <dgm:cxn modelId="{865CB2A3-C4ED-3E48-93A2-6874E4448D63}" type="presParOf" srcId="{EEC4586B-CB51-B945-98D8-F25A754D166A}" destId="{79A5A45B-243B-6A4F-A27B-778F9D41627E}" srcOrd="17" destOrd="0" presId="urn:microsoft.com/office/officeart/2008/layout/LinedList"/>
    <dgm:cxn modelId="{D24DD5F0-A86C-E04F-B47B-CC46DEB7D652}" type="presParOf" srcId="{79A5A45B-243B-6A4F-A27B-778F9D41627E}" destId="{9B0C7C20-C16F-DC40-B82C-6DC35776BD06}" srcOrd="0" destOrd="0" presId="urn:microsoft.com/office/officeart/2008/layout/LinedList"/>
    <dgm:cxn modelId="{02738189-7F69-044F-8EBC-562C895DD53E}" type="presParOf" srcId="{79A5A45B-243B-6A4F-A27B-778F9D41627E}" destId="{35DB25C5-DF28-7648-9A90-E2E8DFDA01C0}" srcOrd="1" destOrd="0" presId="urn:microsoft.com/office/officeart/2008/layout/LinedList"/>
    <dgm:cxn modelId="{3AE42FC9-A30B-3142-98D0-22A74B7A61CE}" type="presParOf" srcId="{EEC4586B-CB51-B945-98D8-F25A754D166A}" destId="{BCCB225D-FE45-BA44-8785-D47B72958DCB}" srcOrd="18" destOrd="0" presId="urn:microsoft.com/office/officeart/2008/layout/LinedList"/>
    <dgm:cxn modelId="{9E53580E-E14E-4A4B-AD89-6C7BE0164C2F}" type="presParOf" srcId="{EEC4586B-CB51-B945-98D8-F25A754D166A}" destId="{895566EF-BD7C-5D4A-B1BC-AB79224DE4B8}" srcOrd="19" destOrd="0" presId="urn:microsoft.com/office/officeart/2008/layout/LinedList"/>
    <dgm:cxn modelId="{3D92B028-6EEA-EF40-9A46-70CE542F3F77}" type="presParOf" srcId="{895566EF-BD7C-5D4A-B1BC-AB79224DE4B8}" destId="{61E4F7E5-AAE9-2B41-B71C-8B55EC94764C}" srcOrd="0" destOrd="0" presId="urn:microsoft.com/office/officeart/2008/layout/LinedList"/>
    <dgm:cxn modelId="{F16667E8-3ADF-C742-96F3-F285E0F78421}" type="presParOf" srcId="{895566EF-BD7C-5D4A-B1BC-AB79224DE4B8}" destId="{63831193-AE37-9D4A-AFCC-46857F81A7EE}" srcOrd="1" destOrd="0" presId="urn:microsoft.com/office/officeart/2008/layout/LinedList"/>
    <dgm:cxn modelId="{30F2CFC7-0912-C749-88CF-6A826CBE360C}" type="presParOf" srcId="{EEC4586B-CB51-B945-98D8-F25A754D166A}" destId="{D8B54F2C-F6DA-DF4E-9765-324F23EA3F5D}" srcOrd="20" destOrd="0" presId="urn:microsoft.com/office/officeart/2008/layout/LinedList"/>
    <dgm:cxn modelId="{86DA472B-F984-254C-AF38-77E8032B5580}" type="presParOf" srcId="{EEC4586B-CB51-B945-98D8-F25A754D166A}" destId="{A69D0F24-3767-6345-8E0C-8F869337A33B}" srcOrd="21" destOrd="0" presId="urn:microsoft.com/office/officeart/2008/layout/LinedList"/>
    <dgm:cxn modelId="{43BDBF14-233D-5442-8C60-0357086A57C8}" type="presParOf" srcId="{A69D0F24-3767-6345-8E0C-8F869337A33B}" destId="{3A054B33-E7D2-DF43-8385-764A47AF4B73}" srcOrd="0" destOrd="0" presId="urn:microsoft.com/office/officeart/2008/layout/LinedList"/>
    <dgm:cxn modelId="{8DE818AE-7A5B-3A4F-9647-53BEC748A7D6}" type="presParOf" srcId="{A69D0F24-3767-6345-8E0C-8F869337A33B}" destId="{C9B5BB52-FD1B-1B4F-9589-777181E539D7}" srcOrd="1" destOrd="0" presId="urn:microsoft.com/office/officeart/2008/layout/LinedList"/>
    <dgm:cxn modelId="{3A7AB608-8383-E245-ADCD-901BC62B4789}" type="presParOf" srcId="{EEC4586B-CB51-B945-98D8-F25A754D166A}" destId="{EF22860C-3C28-2243-9DAE-AD6725823A85}" srcOrd="22" destOrd="0" presId="urn:microsoft.com/office/officeart/2008/layout/LinedList"/>
    <dgm:cxn modelId="{453070AD-E6B5-3C42-A5C3-FDD843529027}" type="presParOf" srcId="{EEC4586B-CB51-B945-98D8-F25A754D166A}" destId="{A6320A50-F013-F04C-A869-C6F2F41EF764}" srcOrd="23" destOrd="0" presId="urn:microsoft.com/office/officeart/2008/layout/LinedList"/>
    <dgm:cxn modelId="{27666415-FA75-9A49-801B-2C000BD7436B}" type="presParOf" srcId="{A6320A50-F013-F04C-A869-C6F2F41EF764}" destId="{1EDB4C50-516A-4146-86E6-2E5F5E16C405}" srcOrd="0" destOrd="0" presId="urn:microsoft.com/office/officeart/2008/layout/LinedList"/>
    <dgm:cxn modelId="{F398A4B3-9D37-354E-8553-2DB9230F4780}" type="presParOf" srcId="{A6320A50-F013-F04C-A869-C6F2F41EF764}" destId="{029F5EEE-59B6-0441-891D-A5EA4167B75C}" srcOrd="1" destOrd="0" presId="urn:microsoft.com/office/officeart/2008/layout/LinedList"/>
  </dgm:cxnLst>
  <dgm:bg>
    <a:solidFill>
      <a:srgbClr val="A3AF98"/>
    </a:solidFill>
  </dgm:bg>
  <dgm:whole>
    <a:ln w="25400">
      <a:solidFill>
        <a:srgbClr val="496F48"/>
      </a:solidFill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04470FC-96D7-DE42-BF1B-5A4496A577F8}" type="doc">
      <dgm:prSet loTypeId="urn:microsoft.com/office/officeart/2005/8/layout/defaul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94B8FA6B-7DCF-024E-ADDA-4BDFAE8D2EEF}">
      <dgm:prSet phldrT="[Texto]"/>
      <dgm:spPr>
        <a:solidFill>
          <a:srgbClr val="496F48"/>
        </a:solidFill>
      </dgm:spPr>
      <dgm:t>
        <a:bodyPr/>
        <a:lstStyle/>
        <a:p>
          <a:r>
            <a:rPr lang="es-ES_tradnl" dirty="0">
              <a:latin typeface="Times New Roman" panose="02020603050405020304" pitchFamily="18" charset="0"/>
              <a:cs typeface="Times New Roman" panose="02020603050405020304" pitchFamily="18" charset="0"/>
            </a:rPr>
            <a:t>Decision Tree Regressor</a:t>
          </a:r>
          <a:endParaRPr lang="es-ES" dirty="0"/>
        </a:p>
      </dgm:t>
    </dgm:pt>
    <dgm:pt modelId="{C09445EA-0875-924E-BF39-EA2A0A13A374}" type="parTrans" cxnId="{F28A1C38-8C4E-464D-A797-BF383CBE0BBC}">
      <dgm:prSet/>
      <dgm:spPr/>
      <dgm:t>
        <a:bodyPr/>
        <a:lstStyle/>
        <a:p>
          <a:endParaRPr lang="es-ES"/>
        </a:p>
      </dgm:t>
    </dgm:pt>
    <dgm:pt modelId="{64E7FCC9-733B-1B49-9372-022F59883561}" type="sibTrans" cxnId="{F28A1C38-8C4E-464D-A797-BF383CBE0BBC}">
      <dgm:prSet/>
      <dgm:spPr/>
      <dgm:t>
        <a:bodyPr/>
        <a:lstStyle/>
        <a:p>
          <a:endParaRPr lang="es-ES"/>
        </a:p>
      </dgm:t>
    </dgm:pt>
    <dgm:pt modelId="{06CDE06C-1879-6D4B-A9D4-5DA6034DFC5A}">
      <dgm:prSet phldrT="[Texto]"/>
      <dgm:spPr>
        <a:solidFill>
          <a:srgbClr val="496F48"/>
        </a:solidFill>
      </dgm:spPr>
      <dgm:t>
        <a:bodyPr/>
        <a:lstStyle/>
        <a:p>
          <a:r>
            <a:rPr lang="es-ES_tradnl" dirty="0">
              <a:latin typeface="Times New Roman" panose="02020603050405020304" pitchFamily="18" charset="0"/>
              <a:cs typeface="Times New Roman" panose="02020603050405020304" pitchFamily="18" charset="0"/>
            </a:rPr>
            <a:t>Random Forest</a:t>
          </a:r>
          <a:endParaRPr lang="es-ES" dirty="0"/>
        </a:p>
      </dgm:t>
    </dgm:pt>
    <dgm:pt modelId="{9D7D5EBB-CADF-DF4C-8C32-5649E19C8FCF}" type="parTrans" cxnId="{1CE48500-2BB1-3F4D-82B3-84F0BDF2638E}">
      <dgm:prSet/>
      <dgm:spPr/>
      <dgm:t>
        <a:bodyPr/>
        <a:lstStyle/>
        <a:p>
          <a:endParaRPr lang="es-ES"/>
        </a:p>
      </dgm:t>
    </dgm:pt>
    <dgm:pt modelId="{30AA6EBB-59FD-824F-B59F-5B3E340355AC}" type="sibTrans" cxnId="{1CE48500-2BB1-3F4D-82B3-84F0BDF2638E}">
      <dgm:prSet/>
      <dgm:spPr/>
      <dgm:t>
        <a:bodyPr/>
        <a:lstStyle/>
        <a:p>
          <a:endParaRPr lang="es-ES"/>
        </a:p>
      </dgm:t>
    </dgm:pt>
    <dgm:pt modelId="{469BB02E-F93A-F54D-ADC4-26546F438283}">
      <dgm:prSet phldrT="[Texto]"/>
      <dgm:spPr>
        <a:solidFill>
          <a:srgbClr val="496F48"/>
        </a:solidFill>
      </dgm:spPr>
      <dgm:t>
        <a:bodyPr/>
        <a:lstStyle/>
        <a:p>
          <a:r>
            <a:rPr lang="es-ES_tradnl" dirty="0">
              <a:latin typeface="Times New Roman" panose="02020603050405020304" pitchFamily="18" charset="0"/>
              <a:cs typeface="Times New Roman" panose="02020603050405020304" pitchFamily="18" charset="0"/>
            </a:rPr>
            <a:t>Xgboost</a:t>
          </a:r>
          <a:endParaRPr lang="es-ES" dirty="0"/>
        </a:p>
      </dgm:t>
    </dgm:pt>
    <dgm:pt modelId="{BC338BEE-DC3A-3D4F-A7A0-CB29D4021C23}" type="parTrans" cxnId="{DB9A54DE-0A59-CA45-96F7-31C199D90E52}">
      <dgm:prSet/>
      <dgm:spPr/>
      <dgm:t>
        <a:bodyPr/>
        <a:lstStyle/>
        <a:p>
          <a:endParaRPr lang="es-ES"/>
        </a:p>
      </dgm:t>
    </dgm:pt>
    <dgm:pt modelId="{3716EE4F-91DB-E64C-88C5-9250600F0E22}" type="sibTrans" cxnId="{DB9A54DE-0A59-CA45-96F7-31C199D90E52}">
      <dgm:prSet/>
      <dgm:spPr/>
      <dgm:t>
        <a:bodyPr/>
        <a:lstStyle/>
        <a:p>
          <a:endParaRPr lang="es-ES"/>
        </a:p>
      </dgm:t>
    </dgm:pt>
    <dgm:pt modelId="{3788E40D-B185-E642-B9AF-AD9189F4DEEA}">
      <dgm:prSet phldrT="[Texto]"/>
      <dgm:spPr>
        <a:solidFill>
          <a:srgbClr val="496F48"/>
        </a:solidFill>
      </dgm:spPr>
      <dgm:t>
        <a:bodyPr/>
        <a:lstStyle/>
        <a:p>
          <a:r>
            <a:rPr lang="es-ES_tradnl" dirty="0">
              <a:latin typeface="Times New Roman" panose="02020603050405020304" pitchFamily="18" charset="0"/>
              <a:cs typeface="Times New Roman" panose="02020603050405020304" pitchFamily="18" charset="0"/>
            </a:rPr>
            <a:t>Linear Regression</a:t>
          </a:r>
          <a:endParaRPr lang="es-ES" dirty="0"/>
        </a:p>
      </dgm:t>
    </dgm:pt>
    <dgm:pt modelId="{08F2BA6A-7F9F-824B-A16A-DC1FC87F701C}" type="parTrans" cxnId="{76E7DC9A-2F82-594E-A6E5-8D821B6B83CB}">
      <dgm:prSet/>
      <dgm:spPr/>
      <dgm:t>
        <a:bodyPr/>
        <a:lstStyle/>
        <a:p>
          <a:endParaRPr lang="es-ES"/>
        </a:p>
      </dgm:t>
    </dgm:pt>
    <dgm:pt modelId="{DB8ADD6F-1A3E-AE41-96EE-4D7F28460820}" type="sibTrans" cxnId="{76E7DC9A-2F82-594E-A6E5-8D821B6B83CB}">
      <dgm:prSet/>
      <dgm:spPr/>
      <dgm:t>
        <a:bodyPr/>
        <a:lstStyle/>
        <a:p>
          <a:endParaRPr lang="es-ES"/>
        </a:p>
      </dgm:t>
    </dgm:pt>
    <dgm:pt modelId="{3E98F0FA-9901-CA44-8BEC-E00C56E2F524}">
      <dgm:prSet phldrT="[Texto]"/>
      <dgm:spPr>
        <a:solidFill>
          <a:srgbClr val="496F48"/>
        </a:solidFill>
      </dgm:spPr>
      <dgm:t>
        <a:bodyPr/>
        <a:lstStyle/>
        <a:p>
          <a:r>
            <a:rPr lang="es-ES_tradnl" dirty="0">
              <a:latin typeface="Times New Roman" panose="02020603050405020304" pitchFamily="18" charset="0"/>
              <a:cs typeface="Times New Roman" panose="02020603050405020304" pitchFamily="18" charset="0"/>
            </a:rPr>
            <a:t>Support Vector Regression</a:t>
          </a:r>
          <a:endParaRPr lang="es-ES" dirty="0"/>
        </a:p>
      </dgm:t>
    </dgm:pt>
    <dgm:pt modelId="{FB105F92-BC53-3A4B-AB08-BB1041F98412}" type="parTrans" cxnId="{870F3037-225F-8644-92B9-A8B1749E8843}">
      <dgm:prSet/>
      <dgm:spPr/>
      <dgm:t>
        <a:bodyPr/>
        <a:lstStyle/>
        <a:p>
          <a:endParaRPr lang="es-ES"/>
        </a:p>
      </dgm:t>
    </dgm:pt>
    <dgm:pt modelId="{B0D3764C-63FA-A341-A4C9-156D5CB245A4}" type="sibTrans" cxnId="{870F3037-225F-8644-92B9-A8B1749E8843}">
      <dgm:prSet/>
      <dgm:spPr/>
      <dgm:t>
        <a:bodyPr/>
        <a:lstStyle/>
        <a:p>
          <a:endParaRPr lang="es-ES"/>
        </a:p>
      </dgm:t>
    </dgm:pt>
    <dgm:pt modelId="{198EA8BF-8B37-1D44-94EF-A51FE094F17C}">
      <dgm:prSet/>
      <dgm:spPr>
        <a:solidFill>
          <a:srgbClr val="496F48"/>
        </a:solidFill>
      </dgm:spPr>
      <dgm:t>
        <a:bodyPr/>
        <a:lstStyle/>
        <a:p>
          <a:r>
            <a:rPr lang="es-ES_tradnl" dirty="0">
              <a:latin typeface="Times New Roman" panose="02020603050405020304" pitchFamily="18" charset="0"/>
              <a:cs typeface="Times New Roman" panose="02020603050405020304" pitchFamily="18" charset="0"/>
            </a:rPr>
            <a:t>Elastic Net</a:t>
          </a:r>
          <a:endParaRPr lang="es-ES" dirty="0"/>
        </a:p>
      </dgm:t>
    </dgm:pt>
    <dgm:pt modelId="{15D72F73-733E-564E-B813-627E2CFAC8BB}" type="parTrans" cxnId="{6759B663-A64C-9D4C-8B74-454F53C5E82F}">
      <dgm:prSet/>
      <dgm:spPr/>
      <dgm:t>
        <a:bodyPr/>
        <a:lstStyle/>
        <a:p>
          <a:endParaRPr lang="es-ES"/>
        </a:p>
      </dgm:t>
    </dgm:pt>
    <dgm:pt modelId="{519B7FE0-530A-5044-9984-795EBD301E35}" type="sibTrans" cxnId="{6759B663-A64C-9D4C-8B74-454F53C5E82F}">
      <dgm:prSet/>
      <dgm:spPr/>
      <dgm:t>
        <a:bodyPr/>
        <a:lstStyle/>
        <a:p>
          <a:endParaRPr lang="es-ES"/>
        </a:p>
      </dgm:t>
    </dgm:pt>
    <dgm:pt modelId="{D43D9DB7-BDBE-E341-99A3-B4FA47CC10A3}">
      <dgm:prSet/>
      <dgm:spPr>
        <a:solidFill>
          <a:srgbClr val="496F48"/>
        </a:solidFill>
      </dgm:spPr>
      <dgm:t>
        <a:bodyPr/>
        <a:lstStyle/>
        <a:p>
          <a:r>
            <a:rPr lang="es-ES_tradnl" dirty="0">
              <a:latin typeface="Times New Roman" panose="02020603050405020304" pitchFamily="18" charset="0"/>
              <a:cs typeface="Times New Roman" panose="02020603050405020304" pitchFamily="18" charset="0"/>
            </a:rPr>
            <a:t>Lasso</a:t>
          </a:r>
          <a:endParaRPr lang="es-ES" dirty="0"/>
        </a:p>
      </dgm:t>
    </dgm:pt>
    <dgm:pt modelId="{23907DAE-746E-5340-B9CC-D2E7F7EBC5C6}" type="parTrans" cxnId="{1A2A5CC3-614C-9A47-9C51-5DA803F4222C}">
      <dgm:prSet/>
      <dgm:spPr/>
      <dgm:t>
        <a:bodyPr/>
        <a:lstStyle/>
        <a:p>
          <a:endParaRPr lang="es-ES"/>
        </a:p>
      </dgm:t>
    </dgm:pt>
    <dgm:pt modelId="{B8BBDCE1-03AA-A04F-BABF-FC3619014EB7}" type="sibTrans" cxnId="{1A2A5CC3-614C-9A47-9C51-5DA803F4222C}">
      <dgm:prSet/>
      <dgm:spPr/>
      <dgm:t>
        <a:bodyPr/>
        <a:lstStyle/>
        <a:p>
          <a:endParaRPr lang="es-ES"/>
        </a:p>
      </dgm:t>
    </dgm:pt>
    <dgm:pt modelId="{03D6A9B7-A2E7-EE41-93D8-9C9FCD154024}">
      <dgm:prSet/>
      <dgm:spPr>
        <a:solidFill>
          <a:srgbClr val="496F48"/>
        </a:solidFill>
      </dgm:spPr>
      <dgm:t>
        <a:bodyPr/>
        <a:lstStyle/>
        <a:p>
          <a:r>
            <a:rPr lang="es-ES_tradnl" dirty="0">
              <a:latin typeface="Times New Roman" panose="02020603050405020304" pitchFamily="18" charset="0"/>
              <a:cs typeface="Times New Roman" panose="02020603050405020304" pitchFamily="18" charset="0"/>
            </a:rPr>
            <a:t>Ridge</a:t>
          </a:r>
          <a:endParaRPr lang="es-ES" dirty="0"/>
        </a:p>
      </dgm:t>
    </dgm:pt>
    <dgm:pt modelId="{85EB1933-79B0-8948-815D-C57976BE876C}" type="parTrans" cxnId="{644AC3C8-0F5C-7A4A-8161-7625A167957C}">
      <dgm:prSet/>
      <dgm:spPr/>
      <dgm:t>
        <a:bodyPr/>
        <a:lstStyle/>
        <a:p>
          <a:endParaRPr lang="es-ES"/>
        </a:p>
      </dgm:t>
    </dgm:pt>
    <dgm:pt modelId="{EA7DFADF-5838-F648-913E-349201B736CD}" type="sibTrans" cxnId="{644AC3C8-0F5C-7A4A-8161-7625A167957C}">
      <dgm:prSet/>
      <dgm:spPr/>
      <dgm:t>
        <a:bodyPr/>
        <a:lstStyle/>
        <a:p>
          <a:endParaRPr lang="es-ES"/>
        </a:p>
      </dgm:t>
    </dgm:pt>
    <dgm:pt modelId="{859D888F-662D-3640-993B-923411CF954A}">
      <dgm:prSet/>
      <dgm:spPr>
        <a:solidFill>
          <a:srgbClr val="496F48"/>
        </a:solidFill>
      </dgm:spPr>
      <dgm:t>
        <a:bodyPr/>
        <a:lstStyle/>
        <a:p>
          <a:r>
            <a:rPr lang="es-ES_tradnl" dirty="0">
              <a:latin typeface="Times New Roman" panose="02020603050405020304" pitchFamily="18" charset="0"/>
              <a:cs typeface="Times New Roman" panose="02020603050405020304" pitchFamily="18" charset="0"/>
            </a:rPr>
            <a:t>Stochastic Gradient Descent</a:t>
          </a:r>
          <a:endParaRPr lang="es-ES" dirty="0"/>
        </a:p>
      </dgm:t>
    </dgm:pt>
    <dgm:pt modelId="{60F8DECE-7B6B-C046-8800-E67FF4A6AE66}" type="parTrans" cxnId="{DF46CFEE-6721-4A4F-8A6C-915B7CFC71B9}">
      <dgm:prSet/>
      <dgm:spPr/>
      <dgm:t>
        <a:bodyPr/>
        <a:lstStyle/>
        <a:p>
          <a:endParaRPr lang="es-ES"/>
        </a:p>
      </dgm:t>
    </dgm:pt>
    <dgm:pt modelId="{801EC4A8-828B-314A-8858-A59EB2A6BACE}" type="sibTrans" cxnId="{DF46CFEE-6721-4A4F-8A6C-915B7CFC71B9}">
      <dgm:prSet/>
      <dgm:spPr/>
      <dgm:t>
        <a:bodyPr/>
        <a:lstStyle/>
        <a:p>
          <a:endParaRPr lang="es-ES"/>
        </a:p>
      </dgm:t>
    </dgm:pt>
    <dgm:pt modelId="{39C49265-4CFB-3E46-91FD-CE5D4A5B6C4F}">
      <dgm:prSet/>
      <dgm:spPr>
        <a:solidFill>
          <a:srgbClr val="496F48"/>
        </a:solidFill>
      </dgm:spPr>
      <dgm:t>
        <a:bodyPr/>
        <a:lstStyle/>
        <a:p>
          <a:r>
            <a:rPr lang="es-ES_tradnl" dirty="0">
              <a:latin typeface="Times New Roman" panose="02020603050405020304" pitchFamily="18" charset="0"/>
              <a:cs typeface="Times New Roman" panose="02020603050405020304" pitchFamily="18" charset="0"/>
            </a:rPr>
            <a:t>Robust Regression</a:t>
          </a:r>
          <a:endParaRPr lang="es-ES" dirty="0"/>
        </a:p>
      </dgm:t>
    </dgm:pt>
    <dgm:pt modelId="{23BF1635-042D-EA4E-92D9-374B98643E17}" type="parTrans" cxnId="{64923237-2765-FE43-B210-D8B9DE5E00D8}">
      <dgm:prSet/>
      <dgm:spPr/>
      <dgm:t>
        <a:bodyPr/>
        <a:lstStyle/>
        <a:p>
          <a:endParaRPr lang="es-ES"/>
        </a:p>
      </dgm:t>
    </dgm:pt>
    <dgm:pt modelId="{D3481905-9E87-244D-96EF-7F4D0691CA92}" type="sibTrans" cxnId="{64923237-2765-FE43-B210-D8B9DE5E00D8}">
      <dgm:prSet/>
      <dgm:spPr/>
      <dgm:t>
        <a:bodyPr/>
        <a:lstStyle/>
        <a:p>
          <a:endParaRPr lang="es-ES"/>
        </a:p>
      </dgm:t>
    </dgm:pt>
    <dgm:pt modelId="{7967E699-BF0D-4544-92C9-B403DC40B128}" type="pres">
      <dgm:prSet presAssocID="{D04470FC-96D7-DE42-BF1B-5A4496A577F8}" presName="diagram" presStyleCnt="0">
        <dgm:presLayoutVars>
          <dgm:dir/>
          <dgm:resizeHandles val="exact"/>
        </dgm:presLayoutVars>
      </dgm:prSet>
      <dgm:spPr/>
    </dgm:pt>
    <dgm:pt modelId="{746E1BCE-E66E-B44E-B829-835A2D30E8A6}" type="pres">
      <dgm:prSet presAssocID="{94B8FA6B-7DCF-024E-ADDA-4BDFAE8D2EEF}" presName="node" presStyleLbl="node1" presStyleIdx="0" presStyleCnt="10">
        <dgm:presLayoutVars>
          <dgm:bulletEnabled val="1"/>
        </dgm:presLayoutVars>
      </dgm:prSet>
      <dgm:spPr/>
    </dgm:pt>
    <dgm:pt modelId="{9F17C8A0-4EA4-5A47-BF5A-E524110E0B8D}" type="pres">
      <dgm:prSet presAssocID="{64E7FCC9-733B-1B49-9372-022F59883561}" presName="sibTrans" presStyleCnt="0"/>
      <dgm:spPr/>
    </dgm:pt>
    <dgm:pt modelId="{04D67AAC-4C90-454C-90CA-E7A8970A519F}" type="pres">
      <dgm:prSet presAssocID="{06CDE06C-1879-6D4B-A9D4-5DA6034DFC5A}" presName="node" presStyleLbl="node1" presStyleIdx="1" presStyleCnt="10">
        <dgm:presLayoutVars>
          <dgm:bulletEnabled val="1"/>
        </dgm:presLayoutVars>
      </dgm:prSet>
      <dgm:spPr/>
    </dgm:pt>
    <dgm:pt modelId="{B5ECA4FF-79A2-1F44-81BF-85A1044FCDF4}" type="pres">
      <dgm:prSet presAssocID="{30AA6EBB-59FD-824F-B59F-5B3E340355AC}" presName="sibTrans" presStyleCnt="0"/>
      <dgm:spPr/>
    </dgm:pt>
    <dgm:pt modelId="{42ECC10F-F681-884C-86E4-47E321619364}" type="pres">
      <dgm:prSet presAssocID="{469BB02E-F93A-F54D-ADC4-26546F438283}" presName="node" presStyleLbl="node1" presStyleIdx="2" presStyleCnt="10">
        <dgm:presLayoutVars>
          <dgm:bulletEnabled val="1"/>
        </dgm:presLayoutVars>
      </dgm:prSet>
      <dgm:spPr/>
    </dgm:pt>
    <dgm:pt modelId="{D774C4B5-DC64-AB4E-8671-CE6EFCC871E5}" type="pres">
      <dgm:prSet presAssocID="{3716EE4F-91DB-E64C-88C5-9250600F0E22}" presName="sibTrans" presStyleCnt="0"/>
      <dgm:spPr/>
    </dgm:pt>
    <dgm:pt modelId="{2C89543C-51DF-6544-BB4F-F9A82FB5B6E9}" type="pres">
      <dgm:prSet presAssocID="{3788E40D-B185-E642-B9AF-AD9189F4DEEA}" presName="node" presStyleLbl="node1" presStyleIdx="3" presStyleCnt="10">
        <dgm:presLayoutVars>
          <dgm:bulletEnabled val="1"/>
        </dgm:presLayoutVars>
      </dgm:prSet>
      <dgm:spPr/>
    </dgm:pt>
    <dgm:pt modelId="{72632D37-421D-6C4B-87FD-8C5571C6679D}" type="pres">
      <dgm:prSet presAssocID="{DB8ADD6F-1A3E-AE41-96EE-4D7F28460820}" presName="sibTrans" presStyleCnt="0"/>
      <dgm:spPr/>
    </dgm:pt>
    <dgm:pt modelId="{5682A37C-6E68-5044-A497-87EAD3118413}" type="pres">
      <dgm:prSet presAssocID="{198EA8BF-8B37-1D44-94EF-A51FE094F17C}" presName="node" presStyleLbl="node1" presStyleIdx="4" presStyleCnt="10">
        <dgm:presLayoutVars>
          <dgm:bulletEnabled val="1"/>
        </dgm:presLayoutVars>
      </dgm:prSet>
      <dgm:spPr/>
    </dgm:pt>
    <dgm:pt modelId="{A65E4890-2568-E746-A2F5-AB194B54A887}" type="pres">
      <dgm:prSet presAssocID="{519B7FE0-530A-5044-9984-795EBD301E35}" presName="sibTrans" presStyleCnt="0"/>
      <dgm:spPr/>
    </dgm:pt>
    <dgm:pt modelId="{867658D1-446B-6D4D-98C6-A0A9178789E4}" type="pres">
      <dgm:prSet presAssocID="{D43D9DB7-BDBE-E341-99A3-B4FA47CC10A3}" presName="node" presStyleLbl="node1" presStyleIdx="5" presStyleCnt="10">
        <dgm:presLayoutVars>
          <dgm:bulletEnabled val="1"/>
        </dgm:presLayoutVars>
      </dgm:prSet>
      <dgm:spPr/>
    </dgm:pt>
    <dgm:pt modelId="{F83ADA6A-94BA-CF42-B63B-1F0496E618EC}" type="pres">
      <dgm:prSet presAssocID="{B8BBDCE1-03AA-A04F-BABF-FC3619014EB7}" presName="sibTrans" presStyleCnt="0"/>
      <dgm:spPr/>
    </dgm:pt>
    <dgm:pt modelId="{78C7C2E1-B918-8B43-BF4F-16CBE4BD4DB5}" type="pres">
      <dgm:prSet presAssocID="{03D6A9B7-A2E7-EE41-93D8-9C9FCD154024}" presName="node" presStyleLbl="node1" presStyleIdx="6" presStyleCnt="10">
        <dgm:presLayoutVars>
          <dgm:bulletEnabled val="1"/>
        </dgm:presLayoutVars>
      </dgm:prSet>
      <dgm:spPr/>
    </dgm:pt>
    <dgm:pt modelId="{4D963F39-9220-D44C-AEFC-1ACA04B0C4F0}" type="pres">
      <dgm:prSet presAssocID="{EA7DFADF-5838-F648-913E-349201B736CD}" presName="sibTrans" presStyleCnt="0"/>
      <dgm:spPr/>
    </dgm:pt>
    <dgm:pt modelId="{02DBAA60-7E85-2E47-9222-8049CDBAB1D2}" type="pres">
      <dgm:prSet presAssocID="{859D888F-662D-3640-993B-923411CF954A}" presName="node" presStyleLbl="node1" presStyleIdx="7" presStyleCnt="10">
        <dgm:presLayoutVars>
          <dgm:bulletEnabled val="1"/>
        </dgm:presLayoutVars>
      </dgm:prSet>
      <dgm:spPr/>
    </dgm:pt>
    <dgm:pt modelId="{8046B4CF-1094-E641-92EF-E3C560FFE253}" type="pres">
      <dgm:prSet presAssocID="{801EC4A8-828B-314A-8858-A59EB2A6BACE}" presName="sibTrans" presStyleCnt="0"/>
      <dgm:spPr/>
    </dgm:pt>
    <dgm:pt modelId="{D6DB939A-A57F-C64E-A1D1-504C013305F4}" type="pres">
      <dgm:prSet presAssocID="{39C49265-4CFB-3E46-91FD-CE5D4A5B6C4F}" presName="node" presStyleLbl="node1" presStyleIdx="8" presStyleCnt="10">
        <dgm:presLayoutVars>
          <dgm:bulletEnabled val="1"/>
        </dgm:presLayoutVars>
      </dgm:prSet>
      <dgm:spPr/>
    </dgm:pt>
    <dgm:pt modelId="{2B2A264D-306B-6A4B-A0E3-6ECF49AF6A62}" type="pres">
      <dgm:prSet presAssocID="{D3481905-9E87-244D-96EF-7F4D0691CA92}" presName="sibTrans" presStyleCnt="0"/>
      <dgm:spPr/>
    </dgm:pt>
    <dgm:pt modelId="{C43E3B6D-CDF3-1E40-98CF-BE688BB3F8AE}" type="pres">
      <dgm:prSet presAssocID="{3E98F0FA-9901-CA44-8BEC-E00C56E2F524}" presName="node" presStyleLbl="node1" presStyleIdx="9" presStyleCnt="10">
        <dgm:presLayoutVars>
          <dgm:bulletEnabled val="1"/>
        </dgm:presLayoutVars>
      </dgm:prSet>
      <dgm:spPr/>
    </dgm:pt>
  </dgm:ptLst>
  <dgm:cxnLst>
    <dgm:cxn modelId="{1CE48500-2BB1-3F4D-82B3-84F0BDF2638E}" srcId="{D04470FC-96D7-DE42-BF1B-5A4496A577F8}" destId="{06CDE06C-1879-6D4B-A9D4-5DA6034DFC5A}" srcOrd="1" destOrd="0" parTransId="{9D7D5EBB-CADF-DF4C-8C32-5649E19C8FCF}" sibTransId="{30AA6EBB-59FD-824F-B59F-5B3E340355AC}"/>
    <dgm:cxn modelId="{870F3037-225F-8644-92B9-A8B1749E8843}" srcId="{D04470FC-96D7-DE42-BF1B-5A4496A577F8}" destId="{3E98F0FA-9901-CA44-8BEC-E00C56E2F524}" srcOrd="9" destOrd="0" parTransId="{FB105F92-BC53-3A4B-AB08-BB1041F98412}" sibTransId="{B0D3764C-63FA-A341-A4C9-156D5CB245A4}"/>
    <dgm:cxn modelId="{64923237-2765-FE43-B210-D8B9DE5E00D8}" srcId="{D04470FC-96D7-DE42-BF1B-5A4496A577F8}" destId="{39C49265-4CFB-3E46-91FD-CE5D4A5B6C4F}" srcOrd="8" destOrd="0" parTransId="{23BF1635-042D-EA4E-92D9-374B98643E17}" sibTransId="{D3481905-9E87-244D-96EF-7F4D0691CA92}"/>
    <dgm:cxn modelId="{F28A1C38-8C4E-464D-A797-BF383CBE0BBC}" srcId="{D04470FC-96D7-DE42-BF1B-5A4496A577F8}" destId="{94B8FA6B-7DCF-024E-ADDA-4BDFAE8D2EEF}" srcOrd="0" destOrd="0" parTransId="{C09445EA-0875-924E-BF39-EA2A0A13A374}" sibTransId="{64E7FCC9-733B-1B49-9372-022F59883561}"/>
    <dgm:cxn modelId="{F6A00B49-B2AA-5840-9277-A5D50624D8D0}" type="presOf" srcId="{3788E40D-B185-E642-B9AF-AD9189F4DEEA}" destId="{2C89543C-51DF-6544-BB4F-F9A82FB5B6E9}" srcOrd="0" destOrd="0" presId="urn:microsoft.com/office/officeart/2005/8/layout/default"/>
    <dgm:cxn modelId="{11418D5D-FAD2-3C45-A057-FB934C1CB9DE}" type="presOf" srcId="{D04470FC-96D7-DE42-BF1B-5A4496A577F8}" destId="{7967E699-BF0D-4544-92C9-B403DC40B128}" srcOrd="0" destOrd="0" presId="urn:microsoft.com/office/officeart/2005/8/layout/default"/>
    <dgm:cxn modelId="{6759B663-A64C-9D4C-8B74-454F53C5E82F}" srcId="{D04470FC-96D7-DE42-BF1B-5A4496A577F8}" destId="{198EA8BF-8B37-1D44-94EF-A51FE094F17C}" srcOrd="4" destOrd="0" parTransId="{15D72F73-733E-564E-B813-627E2CFAC8BB}" sibTransId="{519B7FE0-530A-5044-9984-795EBD301E35}"/>
    <dgm:cxn modelId="{5DBC636A-CFA1-B84A-B550-AF15057175A0}" type="presOf" srcId="{469BB02E-F93A-F54D-ADC4-26546F438283}" destId="{42ECC10F-F681-884C-86E4-47E321619364}" srcOrd="0" destOrd="0" presId="urn:microsoft.com/office/officeart/2005/8/layout/default"/>
    <dgm:cxn modelId="{7488447A-E4CF-2144-BE02-099F1CB2C684}" type="presOf" srcId="{859D888F-662D-3640-993B-923411CF954A}" destId="{02DBAA60-7E85-2E47-9222-8049CDBAB1D2}" srcOrd="0" destOrd="0" presId="urn:microsoft.com/office/officeart/2005/8/layout/default"/>
    <dgm:cxn modelId="{8BC1E289-C9E9-D442-A1C1-A588EEF5B747}" type="presOf" srcId="{D43D9DB7-BDBE-E341-99A3-B4FA47CC10A3}" destId="{867658D1-446B-6D4D-98C6-A0A9178789E4}" srcOrd="0" destOrd="0" presId="urn:microsoft.com/office/officeart/2005/8/layout/default"/>
    <dgm:cxn modelId="{76E7DC9A-2F82-594E-A6E5-8D821B6B83CB}" srcId="{D04470FC-96D7-DE42-BF1B-5A4496A577F8}" destId="{3788E40D-B185-E642-B9AF-AD9189F4DEEA}" srcOrd="3" destOrd="0" parTransId="{08F2BA6A-7F9F-824B-A16A-DC1FC87F701C}" sibTransId="{DB8ADD6F-1A3E-AE41-96EE-4D7F28460820}"/>
    <dgm:cxn modelId="{BD3FD39E-0435-B344-A017-C29892760151}" type="presOf" srcId="{03D6A9B7-A2E7-EE41-93D8-9C9FCD154024}" destId="{78C7C2E1-B918-8B43-BF4F-16CBE4BD4DB5}" srcOrd="0" destOrd="0" presId="urn:microsoft.com/office/officeart/2005/8/layout/default"/>
    <dgm:cxn modelId="{E97867B4-5A7A-DF4B-B6E0-1DF324ED6C53}" type="presOf" srcId="{39C49265-4CFB-3E46-91FD-CE5D4A5B6C4F}" destId="{D6DB939A-A57F-C64E-A1D1-504C013305F4}" srcOrd="0" destOrd="0" presId="urn:microsoft.com/office/officeart/2005/8/layout/default"/>
    <dgm:cxn modelId="{102E0EBD-C7A9-6D49-99DC-84FB24F287E3}" type="presOf" srcId="{198EA8BF-8B37-1D44-94EF-A51FE094F17C}" destId="{5682A37C-6E68-5044-A497-87EAD3118413}" srcOrd="0" destOrd="0" presId="urn:microsoft.com/office/officeart/2005/8/layout/default"/>
    <dgm:cxn modelId="{1A2A5CC3-614C-9A47-9C51-5DA803F4222C}" srcId="{D04470FC-96D7-DE42-BF1B-5A4496A577F8}" destId="{D43D9DB7-BDBE-E341-99A3-B4FA47CC10A3}" srcOrd="5" destOrd="0" parTransId="{23907DAE-746E-5340-B9CC-D2E7F7EBC5C6}" sibTransId="{B8BBDCE1-03AA-A04F-BABF-FC3619014EB7}"/>
    <dgm:cxn modelId="{644AC3C8-0F5C-7A4A-8161-7625A167957C}" srcId="{D04470FC-96D7-DE42-BF1B-5A4496A577F8}" destId="{03D6A9B7-A2E7-EE41-93D8-9C9FCD154024}" srcOrd="6" destOrd="0" parTransId="{85EB1933-79B0-8948-815D-C57976BE876C}" sibTransId="{EA7DFADF-5838-F648-913E-349201B736CD}"/>
    <dgm:cxn modelId="{52D66FD2-0C9C-524A-870E-5A843F5CC078}" type="presOf" srcId="{94B8FA6B-7DCF-024E-ADDA-4BDFAE8D2EEF}" destId="{746E1BCE-E66E-B44E-B829-835A2D30E8A6}" srcOrd="0" destOrd="0" presId="urn:microsoft.com/office/officeart/2005/8/layout/default"/>
    <dgm:cxn modelId="{DB9A54DE-0A59-CA45-96F7-31C199D90E52}" srcId="{D04470FC-96D7-DE42-BF1B-5A4496A577F8}" destId="{469BB02E-F93A-F54D-ADC4-26546F438283}" srcOrd="2" destOrd="0" parTransId="{BC338BEE-DC3A-3D4F-A7A0-CB29D4021C23}" sibTransId="{3716EE4F-91DB-E64C-88C5-9250600F0E22}"/>
    <dgm:cxn modelId="{DF46CFEE-6721-4A4F-8A6C-915B7CFC71B9}" srcId="{D04470FC-96D7-DE42-BF1B-5A4496A577F8}" destId="{859D888F-662D-3640-993B-923411CF954A}" srcOrd="7" destOrd="0" parTransId="{60F8DECE-7B6B-C046-8800-E67FF4A6AE66}" sibTransId="{801EC4A8-828B-314A-8858-A59EB2A6BACE}"/>
    <dgm:cxn modelId="{3BA964F6-8802-F043-B7BA-0110A9532AD5}" type="presOf" srcId="{3E98F0FA-9901-CA44-8BEC-E00C56E2F524}" destId="{C43E3B6D-CDF3-1E40-98CF-BE688BB3F8AE}" srcOrd="0" destOrd="0" presId="urn:microsoft.com/office/officeart/2005/8/layout/default"/>
    <dgm:cxn modelId="{1E4EEAFD-91F4-CE4C-B43F-6D29E6BA8370}" type="presOf" srcId="{06CDE06C-1879-6D4B-A9D4-5DA6034DFC5A}" destId="{04D67AAC-4C90-454C-90CA-E7A8970A519F}" srcOrd="0" destOrd="0" presId="urn:microsoft.com/office/officeart/2005/8/layout/default"/>
    <dgm:cxn modelId="{1116439D-CF8E-6044-9267-19BDF796C99A}" type="presParOf" srcId="{7967E699-BF0D-4544-92C9-B403DC40B128}" destId="{746E1BCE-E66E-B44E-B829-835A2D30E8A6}" srcOrd="0" destOrd="0" presId="urn:microsoft.com/office/officeart/2005/8/layout/default"/>
    <dgm:cxn modelId="{9ACB4C54-4735-AE47-B5AC-8DEB12B98309}" type="presParOf" srcId="{7967E699-BF0D-4544-92C9-B403DC40B128}" destId="{9F17C8A0-4EA4-5A47-BF5A-E524110E0B8D}" srcOrd="1" destOrd="0" presId="urn:microsoft.com/office/officeart/2005/8/layout/default"/>
    <dgm:cxn modelId="{F98F6148-9807-844C-8397-B76F78AA48D3}" type="presParOf" srcId="{7967E699-BF0D-4544-92C9-B403DC40B128}" destId="{04D67AAC-4C90-454C-90CA-E7A8970A519F}" srcOrd="2" destOrd="0" presId="urn:microsoft.com/office/officeart/2005/8/layout/default"/>
    <dgm:cxn modelId="{6675AABB-0FE5-9D45-94E9-9143BC97FF60}" type="presParOf" srcId="{7967E699-BF0D-4544-92C9-B403DC40B128}" destId="{B5ECA4FF-79A2-1F44-81BF-85A1044FCDF4}" srcOrd="3" destOrd="0" presId="urn:microsoft.com/office/officeart/2005/8/layout/default"/>
    <dgm:cxn modelId="{94CFF711-2972-F54C-8D46-8802C9E5BD35}" type="presParOf" srcId="{7967E699-BF0D-4544-92C9-B403DC40B128}" destId="{42ECC10F-F681-884C-86E4-47E321619364}" srcOrd="4" destOrd="0" presId="urn:microsoft.com/office/officeart/2005/8/layout/default"/>
    <dgm:cxn modelId="{F10DC494-03C7-F147-9261-AE7C0C135FB0}" type="presParOf" srcId="{7967E699-BF0D-4544-92C9-B403DC40B128}" destId="{D774C4B5-DC64-AB4E-8671-CE6EFCC871E5}" srcOrd="5" destOrd="0" presId="urn:microsoft.com/office/officeart/2005/8/layout/default"/>
    <dgm:cxn modelId="{41EC4518-6118-0349-A415-6811B7D76156}" type="presParOf" srcId="{7967E699-BF0D-4544-92C9-B403DC40B128}" destId="{2C89543C-51DF-6544-BB4F-F9A82FB5B6E9}" srcOrd="6" destOrd="0" presId="urn:microsoft.com/office/officeart/2005/8/layout/default"/>
    <dgm:cxn modelId="{B93092A5-D6DE-BC4D-84DC-502F6B1799CF}" type="presParOf" srcId="{7967E699-BF0D-4544-92C9-B403DC40B128}" destId="{72632D37-421D-6C4B-87FD-8C5571C6679D}" srcOrd="7" destOrd="0" presId="urn:microsoft.com/office/officeart/2005/8/layout/default"/>
    <dgm:cxn modelId="{4AC41FE5-FA6C-114D-8D3C-8D8B587CCBED}" type="presParOf" srcId="{7967E699-BF0D-4544-92C9-B403DC40B128}" destId="{5682A37C-6E68-5044-A497-87EAD3118413}" srcOrd="8" destOrd="0" presId="urn:microsoft.com/office/officeart/2005/8/layout/default"/>
    <dgm:cxn modelId="{DD2D2815-3349-594B-8B99-3266B7DA0CBE}" type="presParOf" srcId="{7967E699-BF0D-4544-92C9-B403DC40B128}" destId="{A65E4890-2568-E746-A2F5-AB194B54A887}" srcOrd="9" destOrd="0" presId="urn:microsoft.com/office/officeart/2005/8/layout/default"/>
    <dgm:cxn modelId="{10DC9D58-F297-6849-A41E-D77EE9BDB7D6}" type="presParOf" srcId="{7967E699-BF0D-4544-92C9-B403DC40B128}" destId="{867658D1-446B-6D4D-98C6-A0A9178789E4}" srcOrd="10" destOrd="0" presId="urn:microsoft.com/office/officeart/2005/8/layout/default"/>
    <dgm:cxn modelId="{E1495CDF-C668-C74C-A269-CE32E5CFC25A}" type="presParOf" srcId="{7967E699-BF0D-4544-92C9-B403DC40B128}" destId="{F83ADA6A-94BA-CF42-B63B-1F0496E618EC}" srcOrd="11" destOrd="0" presId="urn:microsoft.com/office/officeart/2005/8/layout/default"/>
    <dgm:cxn modelId="{754269B1-5DFE-9043-BE59-9CA9B0C7255B}" type="presParOf" srcId="{7967E699-BF0D-4544-92C9-B403DC40B128}" destId="{78C7C2E1-B918-8B43-BF4F-16CBE4BD4DB5}" srcOrd="12" destOrd="0" presId="urn:microsoft.com/office/officeart/2005/8/layout/default"/>
    <dgm:cxn modelId="{349CCCC9-4286-D04F-A5B7-9F35C501DA27}" type="presParOf" srcId="{7967E699-BF0D-4544-92C9-B403DC40B128}" destId="{4D963F39-9220-D44C-AEFC-1ACA04B0C4F0}" srcOrd="13" destOrd="0" presId="urn:microsoft.com/office/officeart/2005/8/layout/default"/>
    <dgm:cxn modelId="{EFAAC7BC-D02F-D043-B42D-B842B2892EB0}" type="presParOf" srcId="{7967E699-BF0D-4544-92C9-B403DC40B128}" destId="{02DBAA60-7E85-2E47-9222-8049CDBAB1D2}" srcOrd="14" destOrd="0" presId="urn:microsoft.com/office/officeart/2005/8/layout/default"/>
    <dgm:cxn modelId="{DAEFD1FF-1529-F947-A92B-77D62C9A08FD}" type="presParOf" srcId="{7967E699-BF0D-4544-92C9-B403DC40B128}" destId="{8046B4CF-1094-E641-92EF-E3C560FFE253}" srcOrd="15" destOrd="0" presId="urn:microsoft.com/office/officeart/2005/8/layout/default"/>
    <dgm:cxn modelId="{E9660E49-9F08-0746-8831-5CCA1D1F4487}" type="presParOf" srcId="{7967E699-BF0D-4544-92C9-B403DC40B128}" destId="{D6DB939A-A57F-C64E-A1D1-504C013305F4}" srcOrd="16" destOrd="0" presId="urn:microsoft.com/office/officeart/2005/8/layout/default"/>
    <dgm:cxn modelId="{444BC786-59E2-5E4C-B8C1-22057E60C458}" type="presParOf" srcId="{7967E699-BF0D-4544-92C9-B403DC40B128}" destId="{2B2A264D-306B-6A4B-A0E3-6ECF49AF6A62}" srcOrd="17" destOrd="0" presId="urn:microsoft.com/office/officeart/2005/8/layout/default"/>
    <dgm:cxn modelId="{7DB9967B-9E44-0240-B220-D3CC6223F9F1}" type="presParOf" srcId="{7967E699-BF0D-4544-92C9-B403DC40B128}" destId="{C43E3B6D-CDF3-1E40-98CF-BE688BB3F8AE}" srcOrd="1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CFC3A59-6506-9E4D-94AB-77EAC114FFF1}" type="doc">
      <dgm:prSet loTypeId="urn:microsoft.com/office/officeart/2005/8/layout/defaul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861D58B1-301C-2F4F-AFF1-7ADCDE277250}">
      <dgm:prSet phldrT="[Texto]"/>
      <dgm:spPr>
        <a:solidFill>
          <a:srgbClr val="496F48"/>
        </a:solidFill>
      </dgm:spPr>
      <dgm:t>
        <a:bodyPr/>
        <a:lstStyle/>
        <a:p>
          <a:r>
            <a:rPr lang="es-ES" dirty="0"/>
            <a:t>Año</a:t>
          </a:r>
        </a:p>
      </dgm:t>
    </dgm:pt>
    <dgm:pt modelId="{9AE89B9C-5390-3F4F-907A-0F784249B510}" type="parTrans" cxnId="{EC4EEE4B-6EE5-E94D-90DF-20A24D543210}">
      <dgm:prSet/>
      <dgm:spPr/>
      <dgm:t>
        <a:bodyPr/>
        <a:lstStyle/>
        <a:p>
          <a:endParaRPr lang="es-ES"/>
        </a:p>
      </dgm:t>
    </dgm:pt>
    <dgm:pt modelId="{290437DF-3E8A-414D-AC8B-8DC37641B247}" type="sibTrans" cxnId="{EC4EEE4B-6EE5-E94D-90DF-20A24D543210}">
      <dgm:prSet/>
      <dgm:spPr/>
      <dgm:t>
        <a:bodyPr/>
        <a:lstStyle/>
        <a:p>
          <a:endParaRPr lang="es-ES"/>
        </a:p>
      </dgm:t>
    </dgm:pt>
    <dgm:pt modelId="{339A4193-689F-004F-99E8-AE50541961AD}">
      <dgm:prSet phldrT="[Texto]"/>
      <dgm:spPr>
        <a:solidFill>
          <a:srgbClr val="496F48"/>
        </a:solidFill>
      </dgm:spPr>
      <dgm:t>
        <a:bodyPr/>
        <a:lstStyle/>
        <a:p>
          <a:r>
            <a:rPr lang="es-ES" dirty="0"/>
            <a:t>Día</a:t>
          </a:r>
        </a:p>
      </dgm:t>
    </dgm:pt>
    <dgm:pt modelId="{7996BD93-E8E1-F64C-9E6D-4C7EC8304CD0}" type="parTrans" cxnId="{52835023-DF28-F447-A166-14D900DE6970}">
      <dgm:prSet/>
      <dgm:spPr/>
      <dgm:t>
        <a:bodyPr/>
        <a:lstStyle/>
        <a:p>
          <a:endParaRPr lang="es-ES"/>
        </a:p>
      </dgm:t>
    </dgm:pt>
    <dgm:pt modelId="{2B33B384-80A2-0C49-9489-6C9D1B9539C0}" type="sibTrans" cxnId="{52835023-DF28-F447-A166-14D900DE6970}">
      <dgm:prSet/>
      <dgm:spPr/>
      <dgm:t>
        <a:bodyPr/>
        <a:lstStyle/>
        <a:p>
          <a:endParaRPr lang="es-ES"/>
        </a:p>
      </dgm:t>
    </dgm:pt>
    <dgm:pt modelId="{589010C3-4C50-6B47-B1E2-5EB6C58980C4}">
      <dgm:prSet phldrT="[Texto]"/>
      <dgm:spPr>
        <a:solidFill>
          <a:srgbClr val="496F48"/>
        </a:solidFill>
      </dgm:spPr>
      <dgm:t>
        <a:bodyPr/>
        <a:lstStyle/>
        <a:p>
          <a:r>
            <a:rPr lang="es-ES" dirty="0"/>
            <a:t>Temperatura</a:t>
          </a:r>
        </a:p>
      </dgm:t>
    </dgm:pt>
    <dgm:pt modelId="{ECA9AE95-9851-0E41-B2A1-9BD287D41565}" type="parTrans" cxnId="{F82EBBD4-3EF5-6F4D-B93D-656D74DF90DE}">
      <dgm:prSet/>
      <dgm:spPr/>
      <dgm:t>
        <a:bodyPr/>
        <a:lstStyle/>
        <a:p>
          <a:endParaRPr lang="es-ES"/>
        </a:p>
      </dgm:t>
    </dgm:pt>
    <dgm:pt modelId="{DF44BDBF-356B-5046-B4E9-77AD4886CFB4}" type="sibTrans" cxnId="{F82EBBD4-3EF5-6F4D-B93D-656D74DF90DE}">
      <dgm:prSet/>
      <dgm:spPr/>
      <dgm:t>
        <a:bodyPr/>
        <a:lstStyle/>
        <a:p>
          <a:endParaRPr lang="es-ES"/>
        </a:p>
      </dgm:t>
    </dgm:pt>
    <dgm:pt modelId="{4FD1F59A-ACC9-D44E-A3DE-414F7BD50363}">
      <dgm:prSet phldrT="[Texto]"/>
      <dgm:spPr>
        <a:solidFill>
          <a:srgbClr val="496F48"/>
        </a:solidFill>
      </dgm:spPr>
      <dgm:t>
        <a:bodyPr/>
        <a:lstStyle/>
        <a:p>
          <a:r>
            <a:rPr lang="es-ES" dirty="0"/>
            <a:t>Humedad</a:t>
          </a:r>
        </a:p>
      </dgm:t>
    </dgm:pt>
    <dgm:pt modelId="{9FC6E030-B2FA-E64A-B90D-55B058719EFD}" type="parTrans" cxnId="{89DE3EBF-0FA7-1040-8E1C-77D5808623F4}">
      <dgm:prSet/>
      <dgm:spPr/>
      <dgm:t>
        <a:bodyPr/>
        <a:lstStyle/>
        <a:p>
          <a:endParaRPr lang="es-ES"/>
        </a:p>
      </dgm:t>
    </dgm:pt>
    <dgm:pt modelId="{699B6022-10E6-7842-B510-62AF8A604841}" type="sibTrans" cxnId="{89DE3EBF-0FA7-1040-8E1C-77D5808623F4}">
      <dgm:prSet/>
      <dgm:spPr/>
      <dgm:t>
        <a:bodyPr/>
        <a:lstStyle/>
        <a:p>
          <a:endParaRPr lang="es-ES"/>
        </a:p>
      </dgm:t>
    </dgm:pt>
    <dgm:pt modelId="{7C71556A-64C6-3F40-9D8D-F54E778FAFD0}">
      <dgm:prSet phldrT="[Texto]"/>
      <dgm:spPr>
        <a:solidFill>
          <a:srgbClr val="496F48"/>
        </a:solidFill>
      </dgm:spPr>
      <dgm:t>
        <a:bodyPr/>
        <a:lstStyle/>
        <a:p>
          <a:r>
            <a:rPr lang="es-ES" dirty="0"/>
            <a:t>Velocidad del viento</a:t>
          </a:r>
        </a:p>
      </dgm:t>
    </dgm:pt>
    <dgm:pt modelId="{A71DF5F2-AAF3-B14A-8704-38BABB98D38D}" type="parTrans" cxnId="{FA580D4E-1376-0C48-BBBD-E549FC0D4FC6}">
      <dgm:prSet/>
      <dgm:spPr/>
      <dgm:t>
        <a:bodyPr/>
        <a:lstStyle/>
        <a:p>
          <a:endParaRPr lang="es-ES"/>
        </a:p>
      </dgm:t>
    </dgm:pt>
    <dgm:pt modelId="{7C7B2297-5CE8-3E4A-B7E3-BA4B0F0135AB}" type="sibTrans" cxnId="{FA580D4E-1376-0C48-BBBD-E549FC0D4FC6}">
      <dgm:prSet/>
      <dgm:spPr/>
      <dgm:t>
        <a:bodyPr/>
        <a:lstStyle/>
        <a:p>
          <a:endParaRPr lang="es-ES"/>
        </a:p>
      </dgm:t>
    </dgm:pt>
    <dgm:pt modelId="{99AC95E8-A61E-5A49-9C78-535C48A029F7}">
      <dgm:prSet phldrT="[Texto]"/>
      <dgm:spPr>
        <a:solidFill>
          <a:srgbClr val="496F48"/>
        </a:solidFill>
      </dgm:spPr>
      <dgm:t>
        <a:bodyPr/>
        <a:lstStyle/>
        <a:p>
          <a:r>
            <a:rPr lang="es-ES" dirty="0"/>
            <a:t>Mes</a:t>
          </a:r>
        </a:p>
      </dgm:t>
    </dgm:pt>
    <dgm:pt modelId="{51259053-B00F-F746-88F9-39B28C6CE4CB}" type="parTrans" cxnId="{B348CF73-2648-264A-A45E-DDABB3866BDE}">
      <dgm:prSet/>
      <dgm:spPr/>
      <dgm:t>
        <a:bodyPr/>
        <a:lstStyle/>
        <a:p>
          <a:endParaRPr lang="es-ES"/>
        </a:p>
      </dgm:t>
    </dgm:pt>
    <dgm:pt modelId="{7F8C1044-029B-A04F-B210-823E3E693D3F}" type="sibTrans" cxnId="{B348CF73-2648-264A-A45E-DDABB3866BDE}">
      <dgm:prSet/>
      <dgm:spPr/>
      <dgm:t>
        <a:bodyPr/>
        <a:lstStyle/>
        <a:p>
          <a:endParaRPr lang="es-ES"/>
        </a:p>
      </dgm:t>
    </dgm:pt>
    <dgm:pt modelId="{5616A582-B800-6447-9120-DA5606C57594}">
      <dgm:prSet phldrT="[Texto]"/>
      <dgm:spPr>
        <a:solidFill>
          <a:srgbClr val="496F48"/>
        </a:solidFill>
      </dgm:spPr>
      <dgm:t>
        <a:bodyPr/>
        <a:lstStyle/>
        <a:p>
          <a:r>
            <a:rPr lang="es-ES" dirty="0"/>
            <a:t>Presión</a:t>
          </a:r>
        </a:p>
      </dgm:t>
    </dgm:pt>
    <dgm:pt modelId="{0780D88B-3E16-C343-8A24-8749A92424E3}" type="parTrans" cxnId="{ECEC6D5D-A257-9E44-85C1-8C600EF2C888}">
      <dgm:prSet/>
      <dgm:spPr/>
      <dgm:t>
        <a:bodyPr/>
        <a:lstStyle/>
        <a:p>
          <a:endParaRPr lang="es-ES"/>
        </a:p>
      </dgm:t>
    </dgm:pt>
    <dgm:pt modelId="{17120EB6-5F73-9542-8DD7-0E3978917A75}" type="sibTrans" cxnId="{ECEC6D5D-A257-9E44-85C1-8C600EF2C888}">
      <dgm:prSet/>
      <dgm:spPr/>
      <dgm:t>
        <a:bodyPr/>
        <a:lstStyle/>
        <a:p>
          <a:endParaRPr lang="es-ES"/>
        </a:p>
      </dgm:t>
    </dgm:pt>
    <dgm:pt modelId="{1BF03981-E2D3-AB47-9338-848CF167E8F1}">
      <dgm:prSet phldrT="[Texto]"/>
      <dgm:spPr>
        <a:solidFill>
          <a:srgbClr val="496F48"/>
        </a:solidFill>
      </dgm:spPr>
      <dgm:t>
        <a:bodyPr/>
        <a:lstStyle/>
        <a:p>
          <a:r>
            <a:rPr lang="es-ES" dirty="0"/>
            <a:t>Punto de rocío</a:t>
          </a:r>
        </a:p>
      </dgm:t>
    </dgm:pt>
    <dgm:pt modelId="{9493BFFA-4404-1B4A-ADFF-47E93554B0EE}" type="parTrans" cxnId="{D830F233-CA55-2B4A-B3C7-5C27614955A5}">
      <dgm:prSet/>
      <dgm:spPr/>
      <dgm:t>
        <a:bodyPr/>
        <a:lstStyle/>
        <a:p>
          <a:endParaRPr lang="es-ES"/>
        </a:p>
      </dgm:t>
    </dgm:pt>
    <dgm:pt modelId="{E1F5B395-DA50-0940-B74A-E07834F62580}" type="sibTrans" cxnId="{D830F233-CA55-2B4A-B3C7-5C27614955A5}">
      <dgm:prSet/>
      <dgm:spPr/>
      <dgm:t>
        <a:bodyPr/>
        <a:lstStyle/>
        <a:p>
          <a:endParaRPr lang="es-ES"/>
        </a:p>
      </dgm:t>
    </dgm:pt>
    <dgm:pt modelId="{BC144F03-7178-EC48-A4DB-FE921AC06BDC}" type="pres">
      <dgm:prSet presAssocID="{CCFC3A59-6506-9E4D-94AB-77EAC114FFF1}" presName="diagram" presStyleCnt="0">
        <dgm:presLayoutVars>
          <dgm:dir/>
          <dgm:resizeHandles val="exact"/>
        </dgm:presLayoutVars>
      </dgm:prSet>
      <dgm:spPr/>
    </dgm:pt>
    <dgm:pt modelId="{9D8FDC28-95FE-4142-A0C4-6C8CF3B2465D}" type="pres">
      <dgm:prSet presAssocID="{861D58B1-301C-2F4F-AFF1-7ADCDE277250}" presName="node" presStyleLbl="node1" presStyleIdx="0" presStyleCnt="8">
        <dgm:presLayoutVars>
          <dgm:bulletEnabled val="1"/>
        </dgm:presLayoutVars>
      </dgm:prSet>
      <dgm:spPr/>
    </dgm:pt>
    <dgm:pt modelId="{2F87F68A-2BE2-B740-A4A2-93004DE8BD02}" type="pres">
      <dgm:prSet presAssocID="{290437DF-3E8A-414D-AC8B-8DC37641B247}" presName="sibTrans" presStyleCnt="0"/>
      <dgm:spPr/>
    </dgm:pt>
    <dgm:pt modelId="{7F519B78-31CC-1647-98DB-8C7DB7FE3250}" type="pres">
      <dgm:prSet presAssocID="{99AC95E8-A61E-5A49-9C78-535C48A029F7}" presName="node" presStyleLbl="node1" presStyleIdx="1" presStyleCnt="8">
        <dgm:presLayoutVars>
          <dgm:bulletEnabled val="1"/>
        </dgm:presLayoutVars>
      </dgm:prSet>
      <dgm:spPr/>
    </dgm:pt>
    <dgm:pt modelId="{DBFCBB61-B9DE-FC48-AE78-E21E8C467B1D}" type="pres">
      <dgm:prSet presAssocID="{7F8C1044-029B-A04F-B210-823E3E693D3F}" presName="sibTrans" presStyleCnt="0"/>
      <dgm:spPr/>
    </dgm:pt>
    <dgm:pt modelId="{D1439B60-EAF4-FC4A-8A3F-6159B29B7D28}" type="pres">
      <dgm:prSet presAssocID="{339A4193-689F-004F-99E8-AE50541961AD}" presName="node" presStyleLbl="node1" presStyleIdx="2" presStyleCnt="8">
        <dgm:presLayoutVars>
          <dgm:bulletEnabled val="1"/>
        </dgm:presLayoutVars>
      </dgm:prSet>
      <dgm:spPr/>
    </dgm:pt>
    <dgm:pt modelId="{E4890CC0-DA66-8642-9F75-550F94F2BEFB}" type="pres">
      <dgm:prSet presAssocID="{2B33B384-80A2-0C49-9489-6C9D1B9539C0}" presName="sibTrans" presStyleCnt="0"/>
      <dgm:spPr/>
    </dgm:pt>
    <dgm:pt modelId="{24C938CB-48CB-D648-9927-E1EA4AB2124C}" type="pres">
      <dgm:prSet presAssocID="{589010C3-4C50-6B47-B1E2-5EB6C58980C4}" presName="node" presStyleLbl="node1" presStyleIdx="3" presStyleCnt="8" custLinFactNeighborX="627" custLinFactNeighborY="1207">
        <dgm:presLayoutVars>
          <dgm:bulletEnabled val="1"/>
        </dgm:presLayoutVars>
      </dgm:prSet>
      <dgm:spPr/>
    </dgm:pt>
    <dgm:pt modelId="{85B1B80D-545F-0343-BB40-262D8E08613D}" type="pres">
      <dgm:prSet presAssocID="{DF44BDBF-356B-5046-B4E9-77AD4886CFB4}" presName="sibTrans" presStyleCnt="0"/>
      <dgm:spPr/>
    </dgm:pt>
    <dgm:pt modelId="{F29D7545-DC42-5845-85FF-012600FE4CC8}" type="pres">
      <dgm:prSet presAssocID="{4FD1F59A-ACC9-D44E-A3DE-414F7BD50363}" presName="node" presStyleLbl="node1" presStyleIdx="4" presStyleCnt="8">
        <dgm:presLayoutVars>
          <dgm:bulletEnabled val="1"/>
        </dgm:presLayoutVars>
      </dgm:prSet>
      <dgm:spPr/>
    </dgm:pt>
    <dgm:pt modelId="{C69CABEE-FBE7-6A48-874F-D7500464D73E}" type="pres">
      <dgm:prSet presAssocID="{699B6022-10E6-7842-B510-62AF8A604841}" presName="sibTrans" presStyleCnt="0"/>
      <dgm:spPr/>
    </dgm:pt>
    <dgm:pt modelId="{86D272C1-0200-6D44-8B7D-46138123946F}" type="pres">
      <dgm:prSet presAssocID="{7C71556A-64C6-3F40-9D8D-F54E778FAFD0}" presName="node" presStyleLbl="node1" presStyleIdx="5" presStyleCnt="8">
        <dgm:presLayoutVars>
          <dgm:bulletEnabled val="1"/>
        </dgm:presLayoutVars>
      </dgm:prSet>
      <dgm:spPr/>
    </dgm:pt>
    <dgm:pt modelId="{D8C2016F-84EE-F24B-ABE0-7E27D2B4463D}" type="pres">
      <dgm:prSet presAssocID="{7C7B2297-5CE8-3E4A-B7E3-BA4B0F0135AB}" presName="sibTrans" presStyleCnt="0"/>
      <dgm:spPr/>
    </dgm:pt>
    <dgm:pt modelId="{BED35821-0472-5F41-8583-25E7252499B2}" type="pres">
      <dgm:prSet presAssocID="{5616A582-B800-6447-9120-DA5606C57594}" presName="node" presStyleLbl="node1" presStyleIdx="6" presStyleCnt="8">
        <dgm:presLayoutVars>
          <dgm:bulletEnabled val="1"/>
        </dgm:presLayoutVars>
      </dgm:prSet>
      <dgm:spPr/>
    </dgm:pt>
    <dgm:pt modelId="{2D85CEA8-79A1-3949-9FB3-EEE4A4BA4894}" type="pres">
      <dgm:prSet presAssocID="{17120EB6-5F73-9542-8DD7-0E3978917A75}" presName="sibTrans" presStyleCnt="0"/>
      <dgm:spPr/>
    </dgm:pt>
    <dgm:pt modelId="{98B41AC0-7E88-5241-B2B0-6931020C6917}" type="pres">
      <dgm:prSet presAssocID="{1BF03981-E2D3-AB47-9338-848CF167E8F1}" presName="node" presStyleLbl="node1" presStyleIdx="7" presStyleCnt="8">
        <dgm:presLayoutVars>
          <dgm:bulletEnabled val="1"/>
        </dgm:presLayoutVars>
      </dgm:prSet>
      <dgm:spPr/>
    </dgm:pt>
  </dgm:ptLst>
  <dgm:cxnLst>
    <dgm:cxn modelId="{52835023-DF28-F447-A166-14D900DE6970}" srcId="{CCFC3A59-6506-9E4D-94AB-77EAC114FFF1}" destId="{339A4193-689F-004F-99E8-AE50541961AD}" srcOrd="2" destOrd="0" parTransId="{7996BD93-E8E1-F64C-9E6D-4C7EC8304CD0}" sibTransId="{2B33B384-80A2-0C49-9489-6C9D1B9539C0}"/>
    <dgm:cxn modelId="{594F082C-C980-E147-AEC1-DFC0D8324040}" type="presOf" srcId="{5616A582-B800-6447-9120-DA5606C57594}" destId="{BED35821-0472-5F41-8583-25E7252499B2}" srcOrd="0" destOrd="0" presId="urn:microsoft.com/office/officeart/2005/8/layout/default"/>
    <dgm:cxn modelId="{D830F233-CA55-2B4A-B3C7-5C27614955A5}" srcId="{CCFC3A59-6506-9E4D-94AB-77EAC114FFF1}" destId="{1BF03981-E2D3-AB47-9338-848CF167E8F1}" srcOrd="7" destOrd="0" parTransId="{9493BFFA-4404-1B4A-ADFF-47E93554B0EE}" sibTransId="{E1F5B395-DA50-0940-B74A-E07834F62580}"/>
    <dgm:cxn modelId="{EC4EEE4B-6EE5-E94D-90DF-20A24D543210}" srcId="{CCFC3A59-6506-9E4D-94AB-77EAC114FFF1}" destId="{861D58B1-301C-2F4F-AFF1-7ADCDE277250}" srcOrd="0" destOrd="0" parTransId="{9AE89B9C-5390-3F4F-907A-0F784249B510}" sibTransId="{290437DF-3E8A-414D-AC8B-8DC37641B247}"/>
    <dgm:cxn modelId="{FA580D4E-1376-0C48-BBBD-E549FC0D4FC6}" srcId="{CCFC3A59-6506-9E4D-94AB-77EAC114FFF1}" destId="{7C71556A-64C6-3F40-9D8D-F54E778FAFD0}" srcOrd="5" destOrd="0" parTransId="{A71DF5F2-AAF3-B14A-8704-38BABB98D38D}" sibTransId="{7C7B2297-5CE8-3E4A-B7E3-BA4B0F0135AB}"/>
    <dgm:cxn modelId="{7BC53A50-C8DB-3A47-96E7-BD35B73E0353}" type="presOf" srcId="{1BF03981-E2D3-AB47-9338-848CF167E8F1}" destId="{98B41AC0-7E88-5241-B2B0-6931020C6917}" srcOrd="0" destOrd="0" presId="urn:microsoft.com/office/officeart/2005/8/layout/default"/>
    <dgm:cxn modelId="{D2614E5A-CE5B-3744-9503-6F9C0A2B2CEB}" type="presOf" srcId="{7C71556A-64C6-3F40-9D8D-F54E778FAFD0}" destId="{86D272C1-0200-6D44-8B7D-46138123946F}" srcOrd="0" destOrd="0" presId="urn:microsoft.com/office/officeart/2005/8/layout/default"/>
    <dgm:cxn modelId="{ECEC6D5D-A257-9E44-85C1-8C600EF2C888}" srcId="{CCFC3A59-6506-9E4D-94AB-77EAC114FFF1}" destId="{5616A582-B800-6447-9120-DA5606C57594}" srcOrd="6" destOrd="0" parTransId="{0780D88B-3E16-C343-8A24-8749A92424E3}" sibTransId="{17120EB6-5F73-9542-8DD7-0E3978917A75}"/>
    <dgm:cxn modelId="{E7FBD665-070D-B045-AED4-FBBF844594F2}" type="presOf" srcId="{861D58B1-301C-2F4F-AFF1-7ADCDE277250}" destId="{9D8FDC28-95FE-4142-A0C4-6C8CF3B2465D}" srcOrd="0" destOrd="0" presId="urn:microsoft.com/office/officeart/2005/8/layout/default"/>
    <dgm:cxn modelId="{B348CF73-2648-264A-A45E-DDABB3866BDE}" srcId="{CCFC3A59-6506-9E4D-94AB-77EAC114FFF1}" destId="{99AC95E8-A61E-5A49-9C78-535C48A029F7}" srcOrd="1" destOrd="0" parTransId="{51259053-B00F-F746-88F9-39B28C6CE4CB}" sibTransId="{7F8C1044-029B-A04F-B210-823E3E693D3F}"/>
    <dgm:cxn modelId="{C441D283-D0AE-A644-B1DC-C0594C560077}" type="presOf" srcId="{CCFC3A59-6506-9E4D-94AB-77EAC114FFF1}" destId="{BC144F03-7178-EC48-A4DB-FE921AC06BDC}" srcOrd="0" destOrd="0" presId="urn:microsoft.com/office/officeart/2005/8/layout/default"/>
    <dgm:cxn modelId="{08360090-DE58-F14A-91F8-78D7021C6968}" type="presOf" srcId="{589010C3-4C50-6B47-B1E2-5EB6C58980C4}" destId="{24C938CB-48CB-D648-9927-E1EA4AB2124C}" srcOrd="0" destOrd="0" presId="urn:microsoft.com/office/officeart/2005/8/layout/default"/>
    <dgm:cxn modelId="{89DE3EBF-0FA7-1040-8E1C-77D5808623F4}" srcId="{CCFC3A59-6506-9E4D-94AB-77EAC114FFF1}" destId="{4FD1F59A-ACC9-D44E-A3DE-414F7BD50363}" srcOrd="4" destOrd="0" parTransId="{9FC6E030-B2FA-E64A-B90D-55B058719EFD}" sibTransId="{699B6022-10E6-7842-B510-62AF8A604841}"/>
    <dgm:cxn modelId="{9C2FF5C1-E4DD-EF43-9464-1E9D73A88C41}" type="presOf" srcId="{4FD1F59A-ACC9-D44E-A3DE-414F7BD50363}" destId="{F29D7545-DC42-5845-85FF-012600FE4CC8}" srcOrd="0" destOrd="0" presId="urn:microsoft.com/office/officeart/2005/8/layout/default"/>
    <dgm:cxn modelId="{F82EBBD4-3EF5-6F4D-B93D-656D74DF90DE}" srcId="{CCFC3A59-6506-9E4D-94AB-77EAC114FFF1}" destId="{589010C3-4C50-6B47-B1E2-5EB6C58980C4}" srcOrd="3" destOrd="0" parTransId="{ECA9AE95-9851-0E41-B2A1-9BD287D41565}" sibTransId="{DF44BDBF-356B-5046-B4E9-77AD4886CFB4}"/>
    <dgm:cxn modelId="{63DD8BD9-0616-C644-9A4F-C28E034A7A20}" type="presOf" srcId="{339A4193-689F-004F-99E8-AE50541961AD}" destId="{D1439B60-EAF4-FC4A-8A3F-6159B29B7D28}" srcOrd="0" destOrd="0" presId="urn:microsoft.com/office/officeart/2005/8/layout/default"/>
    <dgm:cxn modelId="{623038DC-EEA3-2B43-8865-0E3F43BAB105}" type="presOf" srcId="{99AC95E8-A61E-5A49-9C78-535C48A029F7}" destId="{7F519B78-31CC-1647-98DB-8C7DB7FE3250}" srcOrd="0" destOrd="0" presId="urn:microsoft.com/office/officeart/2005/8/layout/default"/>
    <dgm:cxn modelId="{0479CE3E-5E89-7B45-AEBA-B0C7D05C76D4}" type="presParOf" srcId="{BC144F03-7178-EC48-A4DB-FE921AC06BDC}" destId="{9D8FDC28-95FE-4142-A0C4-6C8CF3B2465D}" srcOrd="0" destOrd="0" presId="urn:microsoft.com/office/officeart/2005/8/layout/default"/>
    <dgm:cxn modelId="{A4DC8BD0-EBF5-244E-B092-04455A06A262}" type="presParOf" srcId="{BC144F03-7178-EC48-A4DB-FE921AC06BDC}" destId="{2F87F68A-2BE2-B740-A4A2-93004DE8BD02}" srcOrd="1" destOrd="0" presId="urn:microsoft.com/office/officeart/2005/8/layout/default"/>
    <dgm:cxn modelId="{B669A09B-815D-684F-B941-87ABBA4A09E8}" type="presParOf" srcId="{BC144F03-7178-EC48-A4DB-FE921AC06BDC}" destId="{7F519B78-31CC-1647-98DB-8C7DB7FE3250}" srcOrd="2" destOrd="0" presId="urn:microsoft.com/office/officeart/2005/8/layout/default"/>
    <dgm:cxn modelId="{0253CC60-573C-484A-93A3-5271D91DF302}" type="presParOf" srcId="{BC144F03-7178-EC48-A4DB-FE921AC06BDC}" destId="{DBFCBB61-B9DE-FC48-AE78-E21E8C467B1D}" srcOrd="3" destOrd="0" presId="urn:microsoft.com/office/officeart/2005/8/layout/default"/>
    <dgm:cxn modelId="{A88A697B-0DDE-D34C-8BDF-B0EC59199B6B}" type="presParOf" srcId="{BC144F03-7178-EC48-A4DB-FE921AC06BDC}" destId="{D1439B60-EAF4-FC4A-8A3F-6159B29B7D28}" srcOrd="4" destOrd="0" presId="urn:microsoft.com/office/officeart/2005/8/layout/default"/>
    <dgm:cxn modelId="{7D3E322B-6399-FC41-9183-57FDEC252523}" type="presParOf" srcId="{BC144F03-7178-EC48-A4DB-FE921AC06BDC}" destId="{E4890CC0-DA66-8642-9F75-550F94F2BEFB}" srcOrd="5" destOrd="0" presId="urn:microsoft.com/office/officeart/2005/8/layout/default"/>
    <dgm:cxn modelId="{ED119615-0560-FF48-ACC0-6AAD76F3F3E6}" type="presParOf" srcId="{BC144F03-7178-EC48-A4DB-FE921AC06BDC}" destId="{24C938CB-48CB-D648-9927-E1EA4AB2124C}" srcOrd="6" destOrd="0" presId="urn:microsoft.com/office/officeart/2005/8/layout/default"/>
    <dgm:cxn modelId="{8A56FFC8-5129-E64E-B68A-41191F030630}" type="presParOf" srcId="{BC144F03-7178-EC48-A4DB-FE921AC06BDC}" destId="{85B1B80D-545F-0343-BB40-262D8E08613D}" srcOrd="7" destOrd="0" presId="urn:microsoft.com/office/officeart/2005/8/layout/default"/>
    <dgm:cxn modelId="{58759EC5-1AE9-5446-A301-961D6B8AD4E2}" type="presParOf" srcId="{BC144F03-7178-EC48-A4DB-FE921AC06BDC}" destId="{F29D7545-DC42-5845-85FF-012600FE4CC8}" srcOrd="8" destOrd="0" presId="urn:microsoft.com/office/officeart/2005/8/layout/default"/>
    <dgm:cxn modelId="{B0F70C47-E904-8849-AE80-74C5B8E930B3}" type="presParOf" srcId="{BC144F03-7178-EC48-A4DB-FE921AC06BDC}" destId="{C69CABEE-FBE7-6A48-874F-D7500464D73E}" srcOrd="9" destOrd="0" presId="urn:microsoft.com/office/officeart/2005/8/layout/default"/>
    <dgm:cxn modelId="{972BC685-0780-DF4E-9EC0-4A9A261E6DB6}" type="presParOf" srcId="{BC144F03-7178-EC48-A4DB-FE921AC06BDC}" destId="{86D272C1-0200-6D44-8B7D-46138123946F}" srcOrd="10" destOrd="0" presId="urn:microsoft.com/office/officeart/2005/8/layout/default"/>
    <dgm:cxn modelId="{5C1B7910-54F6-C14D-933C-1FB29AECF964}" type="presParOf" srcId="{BC144F03-7178-EC48-A4DB-FE921AC06BDC}" destId="{D8C2016F-84EE-F24B-ABE0-7E27D2B4463D}" srcOrd="11" destOrd="0" presId="urn:microsoft.com/office/officeart/2005/8/layout/default"/>
    <dgm:cxn modelId="{BE9591EB-F336-C442-BEAA-5ACCA1442B35}" type="presParOf" srcId="{BC144F03-7178-EC48-A4DB-FE921AC06BDC}" destId="{BED35821-0472-5F41-8583-25E7252499B2}" srcOrd="12" destOrd="0" presId="urn:microsoft.com/office/officeart/2005/8/layout/default"/>
    <dgm:cxn modelId="{A686D3F4-3773-BF4D-AFDF-217F064BBB94}" type="presParOf" srcId="{BC144F03-7178-EC48-A4DB-FE921AC06BDC}" destId="{2D85CEA8-79A1-3949-9FB3-EEE4A4BA4894}" srcOrd="13" destOrd="0" presId="urn:microsoft.com/office/officeart/2005/8/layout/default"/>
    <dgm:cxn modelId="{D11D9C99-48C1-0642-AF5C-D494BEB7C661}" type="presParOf" srcId="{BC144F03-7178-EC48-A4DB-FE921AC06BDC}" destId="{98B41AC0-7E88-5241-B2B0-6931020C6917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05324E3-378C-5749-889F-7D111AC447F8}" type="doc">
      <dgm:prSet loTypeId="urn:microsoft.com/office/officeart/2005/8/layout/defaul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E812CD87-3270-4148-8E77-18B7DFDD4385}">
      <dgm:prSet phldrT="[Texto]"/>
      <dgm:spPr>
        <a:solidFill>
          <a:srgbClr val="496F48"/>
        </a:solidFill>
      </dgm:spPr>
      <dgm:t>
        <a:bodyPr/>
        <a:lstStyle/>
        <a:p>
          <a:r>
            <a:rPr lang="es-ES" dirty="0">
              <a:latin typeface="Times New Roman" panose="02020603050405020304" pitchFamily="18" charset="0"/>
              <a:cs typeface="Times New Roman" panose="02020603050405020304" pitchFamily="18" charset="0"/>
            </a:rPr>
            <a:t>Serie (Aula i5, Norba, Novell)</a:t>
          </a:r>
          <a:endParaRPr lang="es-ES" dirty="0"/>
        </a:p>
      </dgm:t>
    </dgm:pt>
    <dgm:pt modelId="{7647E9E4-EFAA-6E4A-8806-7575CC66C889}" type="parTrans" cxnId="{6368D5C8-A1CE-0740-AA49-992A756752B1}">
      <dgm:prSet/>
      <dgm:spPr/>
      <dgm:t>
        <a:bodyPr/>
        <a:lstStyle/>
        <a:p>
          <a:endParaRPr lang="es-ES"/>
        </a:p>
      </dgm:t>
    </dgm:pt>
    <dgm:pt modelId="{DC261183-16F1-B245-B8DA-237048906258}" type="sibTrans" cxnId="{6368D5C8-A1CE-0740-AA49-992A756752B1}">
      <dgm:prSet/>
      <dgm:spPr/>
      <dgm:t>
        <a:bodyPr/>
        <a:lstStyle/>
        <a:p>
          <a:endParaRPr lang="es-ES"/>
        </a:p>
      </dgm:t>
    </dgm:pt>
    <dgm:pt modelId="{BBCBE9E8-3595-C341-8177-DE6672A6BF87}">
      <dgm:prSet phldrT="[Texto]"/>
      <dgm:spPr>
        <a:solidFill>
          <a:srgbClr val="496F48"/>
        </a:solidFill>
      </dgm:spPr>
      <dgm:t>
        <a:bodyPr/>
        <a:lstStyle/>
        <a:p>
          <a:r>
            <a:rPr lang="es-ES" dirty="0"/>
            <a:t>Fecha</a:t>
          </a:r>
        </a:p>
      </dgm:t>
    </dgm:pt>
    <dgm:pt modelId="{56BAD73D-77AC-3C47-A034-B642EF5AF400}" type="parTrans" cxnId="{55381640-C12A-8E48-AC3A-CA2F188F895A}">
      <dgm:prSet/>
      <dgm:spPr/>
      <dgm:t>
        <a:bodyPr/>
        <a:lstStyle/>
        <a:p>
          <a:endParaRPr lang="es-ES"/>
        </a:p>
      </dgm:t>
    </dgm:pt>
    <dgm:pt modelId="{3EF7ED66-A8B4-C446-93AA-CC201141063D}" type="sibTrans" cxnId="{55381640-C12A-8E48-AC3A-CA2F188F895A}">
      <dgm:prSet/>
      <dgm:spPr/>
      <dgm:t>
        <a:bodyPr/>
        <a:lstStyle/>
        <a:p>
          <a:endParaRPr lang="es-ES"/>
        </a:p>
      </dgm:t>
    </dgm:pt>
    <dgm:pt modelId="{BF7D0556-441A-5646-9469-C6D9910F7D46}">
      <dgm:prSet phldrT="[Texto]"/>
      <dgm:spPr>
        <a:solidFill>
          <a:srgbClr val="496F48"/>
        </a:solidFill>
      </dgm:spPr>
      <dgm:t>
        <a:bodyPr/>
        <a:lstStyle/>
        <a:p>
          <a:r>
            <a:rPr lang="es-ES" dirty="0"/>
            <a:t>Valor (temperatura)</a:t>
          </a:r>
        </a:p>
      </dgm:t>
    </dgm:pt>
    <dgm:pt modelId="{6EF472F2-E915-6044-9040-FF0D31E80A89}" type="parTrans" cxnId="{CB72048D-4BCE-2340-8D89-86C316B0F3D2}">
      <dgm:prSet/>
      <dgm:spPr/>
      <dgm:t>
        <a:bodyPr/>
        <a:lstStyle/>
        <a:p>
          <a:endParaRPr lang="es-ES"/>
        </a:p>
      </dgm:t>
    </dgm:pt>
    <dgm:pt modelId="{7D4B2800-705F-6D48-8158-8F4E65755E14}" type="sibTrans" cxnId="{CB72048D-4BCE-2340-8D89-86C316B0F3D2}">
      <dgm:prSet/>
      <dgm:spPr/>
      <dgm:t>
        <a:bodyPr/>
        <a:lstStyle/>
        <a:p>
          <a:endParaRPr lang="es-ES"/>
        </a:p>
      </dgm:t>
    </dgm:pt>
    <dgm:pt modelId="{05BBA81E-05F4-A74C-9374-34809B2E99D3}" type="pres">
      <dgm:prSet presAssocID="{405324E3-378C-5749-889F-7D111AC447F8}" presName="diagram" presStyleCnt="0">
        <dgm:presLayoutVars>
          <dgm:dir/>
          <dgm:resizeHandles val="exact"/>
        </dgm:presLayoutVars>
      </dgm:prSet>
      <dgm:spPr/>
    </dgm:pt>
    <dgm:pt modelId="{2C40158E-6E02-DB4C-B1D1-92EE2264DACF}" type="pres">
      <dgm:prSet presAssocID="{E812CD87-3270-4148-8E77-18B7DFDD4385}" presName="node" presStyleLbl="node1" presStyleIdx="0" presStyleCnt="3">
        <dgm:presLayoutVars>
          <dgm:bulletEnabled val="1"/>
        </dgm:presLayoutVars>
      </dgm:prSet>
      <dgm:spPr/>
    </dgm:pt>
    <dgm:pt modelId="{F447F5FA-A77C-4A47-AC59-88EE16E62270}" type="pres">
      <dgm:prSet presAssocID="{DC261183-16F1-B245-B8DA-237048906258}" presName="sibTrans" presStyleCnt="0"/>
      <dgm:spPr/>
    </dgm:pt>
    <dgm:pt modelId="{E18667D7-9302-2943-8FFA-F23216385764}" type="pres">
      <dgm:prSet presAssocID="{BBCBE9E8-3595-C341-8177-DE6672A6BF87}" presName="node" presStyleLbl="node1" presStyleIdx="1" presStyleCnt="3">
        <dgm:presLayoutVars>
          <dgm:bulletEnabled val="1"/>
        </dgm:presLayoutVars>
      </dgm:prSet>
      <dgm:spPr/>
    </dgm:pt>
    <dgm:pt modelId="{88DF277F-7829-A64A-9487-3DD8EB21F739}" type="pres">
      <dgm:prSet presAssocID="{3EF7ED66-A8B4-C446-93AA-CC201141063D}" presName="sibTrans" presStyleCnt="0"/>
      <dgm:spPr/>
    </dgm:pt>
    <dgm:pt modelId="{E8A61542-506A-954F-8F32-07774ACF986E}" type="pres">
      <dgm:prSet presAssocID="{BF7D0556-441A-5646-9469-C6D9910F7D46}" presName="node" presStyleLbl="node1" presStyleIdx="2" presStyleCnt="3">
        <dgm:presLayoutVars>
          <dgm:bulletEnabled val="1"/>
        </dgm:presLayoutVars>
      </dgm:prSet>
      <dgm:spPr/>
    </dgm:pt>
  </dgm:ptLst>
  <dgm:cxnLst>
    <dgm:cxn modelId="{55381640-C12A-8E48-AC3A-CA2F188F895A}" srcId="{405324E3-378C-5749-889F-7D111AC447F8}" destId="{BBCBE9E8-3595-C341-8177-DE6672A6BF87}" srcOrd="1" destOrd="0" parTransId="{56BAD73D-77AC-3C47-A034-B642EF5AF400}" sibTransId="{3EF7ED66-A8B4-C446-93AA-CC201141063D}"/>
    <dgm:cxn modelId="{B7C9C250-D301-E544-B0BA-BF26EC1473CF}" type="presOf" srcId="{E812CD87-3270-4148-8E77-18B7DFDD4385}" destId="{2C40158E-6E02-DB4C-B1D1-92EE2264DACF}" srcOrd="0" destOrd="0" presId="urn:microsoft.com/office/officeart/2005/8/layout/default"/>
    <dgm:cxn modelId="{D9C5E56C-6577-0646-8E58-0D93B9362548}" type="presOf" srcId="{BBCBE9E8-3595-C341-8177-DE6672A6BF87}" destId="{E18667D7-9302-2943-8FFA-F23216385764}" srcOrd="0" destOrd="0" presId="urn:microsoft.com/office/officeart/2005/8/layout/default"/>
    <dgm:cxn modelId="{CB72048D-4BCE-2340-8D89-86C316B0F3D2}" srcId="{405324E3-378C-5749-889F-7D111AC447F8}" destId="{BF7D0556-441A-5646-9469-C6D9910F7D46}" srcOrd="2" destOrd="0" parTransId="{6EF472F2-E915-6044-9040-FF0D31E80A89}" sibTransId="{7D4B2800-705F-6D48-8158-8F4E65755E14}"/>
    <dgm:cxn modelId="{DAA485B5-C3CD-B344-8A8A-708C88C3A8DB}" type="presOf" srcId="{405324E3-378C-5749-889F-7D111AC447F8}" destId="{05BBA81E-05F4-A74C-9374-34809B2E99D3}" srcOrd="0" destOrd="0" presId="urn:microsoft.com/office/officeart/2005/8/layout/default"/>
    <dgm:cxn modelId="{6368D5C8-A1CE-0740-AA49-992A756752B1}" srcId="{405324E3-378C-5749-889F-7D111AC447F8}" destId="{E812CD87-3270-4148-8E77-18B7DFDD4385}" srcOrd="0" destOrd="0" parTransId="{7647E9E4-EFAA-6E4A-8806-7575CC66C889}" sibTransId="{DC261183-16F1-B245-B8DA-237048906258}"/>
    <dgm:cxn modelId="{600650E2-97ED-0746-95F0-DAF8797DFB05}" type="presOf" srcId="{BF7D0556-441A-5646-9469-C6D9910F7D46}" destId="{E8A61542-506A-954F-8F32-07774ACF986E}" srcOrd="0" destOrd="0" presId="urn:microsoft.com/office/officeart/2005/8/layout/default"/>
    <dgm:cxn modelId="{C15E8EA0-8AF5-854C-AB1E-B28A4ED5A6E5}" type="presParOf" srcId="{05BBA81E-05F4-A74C-9374-34809B2E99D3}" destId="{2C40158E-6E02-DB4C-B1D1-92EE2264DACF}" srcOrd="0" destOrd="0" presId="urn:microsoft.com/office/officeart/2005/8/layout/default"/>
    <dgm:cxn modelId="{C62EE7FD-93E0-954A-9B95-DAB7AD5514AD}" type="presParOf" srcId="{05BBA81E-05F4-A74C-9374-34809B2E99D3}" destId="{F447F5FA-A77C-4A47-AC59-88EE16E62270}" srcOrd="1" destOrd="0" presId="urn:microsoft.com/office/officeart/2005/8/layout/default"/>
    <dgm:cxn modelId="{D0558042-CCA8-E34F-945E-78C36750E1A2}" type="presParOf" srcId="{05BBA81E-05F4-A74C-9374-34809B2E99D3}" destId="{E18667D7-9302-2943-8FFA-F23216385764}" srcOrd="2" destOrd="0" presId="urn:microsoft.com/office/officeart/2005/8/layout/default"/>
    <dgm:cxn modelId="{89C091AF-BB40-2C40-B520-72ACF699F7BA}" type="presParOf" srcId="{05BBA81E-05F4-A74C-9374-34809B2E99D3}" destId="{88DF277F-7829-A64A-9487-3DD8EB21F739}" srcOrd="3" destOrd="0" presId="urn:microsoft.com/office/officeart/2005/8/layout/default"/>
    <dgm:cxn modelId="{BFF447AF-4B00-AA4B-BB72-AFCE707E940A}" type="presParOf" srcId="{05BBA81E-05F4-A74C-9374-34809B2E99D3}" destId="{E8A61542-506A-954F-8F32-07774ACF986E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2D12AA3-2AA1-5B40-AE20-BF7030B21273}" type="doc">
      <dgm:prSet loTypeId="urn:microsoft.com/office/officeart/2005/8/layout/defaul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4159BCCA-A953-0E47-A9F4-C5955C507E54}">
      <dgm:prSet phldrT="[Texto]"/>
      <dgm:spPr>
        <a:solidFill>
          <a:srgbClr val="496F48"/>
        </a:solidFill>
      </dgm:spPr>
      <dgm:t>
        <a:bodyPr/>
        <a:lstStyle/>
        <a:p>
          <a:r>
            <a:rPr lang="es-ES" dirty="0"/>
            <a:t>Serie (0,1,2,3…)</a:t>
          </a:r>
        </a:p>
      </dgm:t>
    </dgm:pt>
    <dgm:pt modelId="{53035AF4-4758-C64D-8738-F494B41BE2F7}" type="parTrans" cxnId="{72953CE0-FB4E-0940-8510-A7D61AFC0443}">
      <dgm:prSet/>
      <dgm:spPr/>
      <dgm:t>
        <a:bodyPr/>
        <a:lstStyle/>
        <a:p>
          <a:endParaRPr lang="es-ES"/>
        </a:p>
      </dgm:t>
    </dgm:pt>
    <dgm:pt modelId="{4BE1F7D8-1B4B-AA43-9D45-CC17A986E067}" type="sibTrans" cxnId="{72953CE0-FB4E-0940-8510-A7D61AFC0443}">
      <dgm:prSet/>
      <dgm:spPr/>
      <dgm:t>
        <a:bodyPr/>
        <a:lstStyle/>
        <a:p>
          <a:endParaRPr lang="es-ES"/>
        </a:p>
      </dgm:t>
    </dgm:pt>
    <dgm:pt modelId="{0D7EAD75-902D-274D-8C5D-FED242D5B986}">
      <dgm:prSet phldrT="[Texto]"/>
      <dgm:spPr>
        <a:solidFill>
          <a:srgbClr val="496F48"/>
        </a:solidFill>
      </dgm:spPr>
      <dgm:t>
        <a:bodyPr/>
        <a:lstStyle/>
        <a:p>
          <a:r>
            <a:rPr lang="es-ES" dirty="0"/>
            <a:t>Hora</a:t>
          </a:r>
        </a:p>
      </dgm:t>
    </dgm:pt>
    <dgm:pt modelId="{08B672A7-9518-984E-9B3F-391E9E67D18C}" type="parTrans" cxnId="{C54B9DDE-D87D-6946-A792-0C182FEB57C7}">
      <dgm:prSet/>
      <dgm:spPr/>
      <dgm:t>
        <a:bodyPr/>
        <a:lstStyle/>
        <a:p>
          <a:endParaRPr lang="es-ES"/>
        </a:p>
      </dgm:t>
    </dgm:pt>
    <dgm:pt modelId="{E778211F-CA3C-0442-9B04-D939C2E97271}" type="sibTrans" cxnId="{C54B9DDE-D87D-6946-A792-0C182FEB57C7}">
      <dgm:prSet/>
      <dgm:spPr/>
      <dgm:t>
        <a:bodyPr/>
        <a:lstStyle/>
        <a:p>
          <a:endParaRPr lang="es-ES"/>
        </a:p>
      </dgm:t>
    </dgm:pt>
    <dgm:pt modelId="{6B6AD375-61A9-924D-91B2-4C019600C29D}">
      <dgm:prSet phldrT="[Texto]"/>
      <dgm:spPr>
        <a:solidFill>
          <a:srgbClr val="496F48"/>
        </a:solidFill>
      </dgm:spPr>
      <dgm:t>
        <a:bodyPr/>
        <a:lstStyle/>
        <a:p>
          <a:r>
            <a:rPr lang="es-ES" dirty="0"/>
            <a:t>Día</a:t>
          </a:r>
        </a:p>
      </dgm:t>
    </dgm:pt>
    <dgm:pt modelId="{1BDC1DA7-2A28-8247-B42F-7B6CD449A2B7}" type="parTrans" cxnId="{A5363287-3B2F-4243-A38D-7667C4CD77A2}">
      <dgm:prSet/>
      <dgm:spPr/>
      <dgm:t>
        <a:bodyPr/>
        <a:lstStyle/>
        <a:p>
          <a:endParaRPr lang="es-ES"/>
        </a:p>
      </dgm:t>
    </dgm:pt>
    <dgm:pt modelId="{3E1F7451-67A3-6342-838C-CAA6292A0930}" type="sibTrans" cxnId="{A5363287-3B2F-4243-A38D-7667C4CD77A2}">
      <dgm:prSet/>
      <dgm:spPr/>
      <dgm:t>
        <a:bodyPr/>
        <a:lstStyle/>
        <a:p>
          <a:endParaRPr lang="es-ES"/>
        </a:p>
      </dgm:t>
    </dgm:pt>
    <dgm:pt modelId="{3B11A7BE-C173-BC47-B45A-EC61C838E3DF}">
      <dgm:prSet phldrT="[Texto]"/>
      <dgm:spPr>
        <a:solidFill>
          <a:srgbClr val="496F48"/>
        </a:solidFill>
      </dgm:spPr>
      <dgm:t>
        <a:bodyPr/>
        <a:lstStyle/>
        <a:p>
          <a:r>
            <a:rPr lang="es-ES" dirty="0"/>
            <a:t>Mes</a:t>
          </a:r>
        </a:p>
      </dgm:t>
    </dgm:pt>
    <dgm:pt modelId="{BFF5892D-1568-9845-9D49-0B441EF0C994}" type="parTrans" cxnId="{0D47E857-6143-624B-A910-6EE13C0358D6}">
      <dgm:prSet/>
      <dgm:spPr/>
      <dgm:t>
        <a:bodyPr/>
        <a:lstStyle/>
        <a:p>
          <a:endParaRPr lang="es-ES"/>
        </a:p>
      </dgm:t>
    </dgm:pt>
    <dgm:pt modelId="{5EA83271-7D0C-E14D-B7DE-A345277C51E0}" type="sibTrans" cxnId="{0D47E857-6143-624B-A910-6EE13C0358D6}">
      <dgm:prSet/>
      <dgm:spPr/>
      <dgm:t>
        <a:bodyPr/>
        <a:lstStyle/>
        <a:p>
          <a:endParaRPr lang="es-ES"/>
        </a:p>
      </dgm:t>
    </dgm:pt>
    <dgm:pt modelId="{DE5422CC-1BD6-CB47-BA5D-25ED0905DE80}">
      <dgm:prSet phldrT="[Texto]"/>
      <dgm:spPr>
        <a:solidFill>
          <a:srgbClr val="496F48"/>
        </a:solidFill>
      </dgm:spPr>
      <dgm:t>
        <a:bodyPr/>
        <a:lstStyle/>
        <a:p>
          <a:r>
            <a:rPr lang="es-ES" dirty="0"/>
            <a:t>Valor (temperatura)</a:t>
          </a:r>
        </a:p>
      </dgm:t>
    </dgm:pt>
    <dgm:pt modelId="{14C16809-44F5-CF48-9251-EB9CDCA5ABBB}" type="parTrans" cxnId="{5AEF0211-D1C3-DD49-9320-5E6B59A287B5}">
      <dgm:prSet/>
      <dgm:spPr/>
      <dgm:t>
        <a:bodyPr/>
        <a:lstStyle/>
        <a:p>
          <a:endParaRPr lang="es-ES"/>
        </a:p>
      </dgm:t>
    </dgm:pt>
    <dgm:pt modelId="{DB9CE1A3-2E39-EF4F-B0E7-CFA31C08B325}" type="sibTrans" cxnId="{5AEF0211-D1C3-DD49-9320-5E6B59A287B5}">
      <dgm:prSet/>
      <dgm:spPr/>
      <dgm:t>
        <a:bodyPr/>
        <a:lstStyle/>
        <a:p>
          <a:endParaRPr lang="es-ES"/>
        </a:p>
      </dgm:t>
    </dgm:pt>
    <dgm:pt modelId="{25A12550-3796-6D40-AED0-78FAEEB3F055}" type="pres">
      <dgm:prSet presAssocID="{D2D12AA3-2AA1-5B40-AE20-BF7030B21273}" presName="diagram" presStyleCnt="0">
        <dgm:presLayoutVars>
          <dgm:dir/>
          <dgm:resizeHandles val="exact"/>
        </dgm:presLayoutVars>
      </dgm:prSet>
      <dgm:spPr/>
    </dgm:pt>
    <dgm:pt modelId="{EDB1F96B-ADB1-0C47-8407-033E0120E8C7}" type="pres">
      <dgm:prSet presAssocID="{4159BCCA-A953-0E47-A9F4-C5955C507E54}" presName="node" presStyleLbl="node1" presStyleIdx="0" presStyleCnt="5">
        <dgm:presLayoutVars>
          <dgm:bulletEnabled val="1"/>
        </dgm:presLayoutVars>
      </dgm:prSet>
      <dgm:spPr/>
    </dgm:pt>
    <dgm:pt modelId="{044FD078-631D-7A44-8A20-C801424D3ABE}" type="pres">
      <dgm:prSet presAssocID="{4BE1F7D8-1B4B-AA43-9D45-CC17A986E067}" presName="sibTrans" presStyleCnt="0"/>
      <dgm:spPr/>
    </dgm:pt>
    <dgm:pt modelId="{63CFC12D-FD1D-6142-9403-349FD6FE5686}" type="pres">
      <dgm:prSet presAssocID="{0D7EAD75-902D-274D-8C5D-FED242D5B986}" presName="node" presStyleLbl="node1" presStyleIdx="1" presStyleCnt="5">
        <dgm:presLayoutVars>
          <dgm:bulletEnabled val="1"/>
        </dgm:presLayoutVars>
      </dgm:prSet>
      <dgm:spPr/>
    </dgm:pt>
    <dgm:pt modelId="{CD64F4FC-4E6E-3046-81FC-03CB9DE59577}" type="pres">
      <dgm:prSet presAssocID="{E778211F-CA3C-0442-9B04-D939C2E97271}" presName="sibTrans" presStyleCnt="0"/>
      <dgm:spPr/>
    </dgm:pt>
    <dgm:pt modelId="{E4207914-4F09-EB4D-9187-AD7438EC591F}" type="pres">
      <dgm:prSet presAssocID="{6B6AD375-61A9-924D-91B2-4C019600C29D}" presName="node" presStyleLbl="node1" presStyleIdx="2" presStyleCnt="5">
        <dgm:presLayoutVars>
          <dgm:bulletEnabled val="1"/>
        </dgm:presLayoutVars>
      </dgm:prSet>
      <dgm:spPr/>
    </dgm:pt>
    <dgm:pt modelId="{6D49451A-14EA-404D-BA04-677C24EC71D1}" type="pres">
      <dgm:prSet presAssocID="{3E1F7451-67A3-6342-838C-CAA6292A0930}" presName="sibTrans" presStyleCnt="0"/>
      <dgm:spPr/>
    </dgm:pt>
    <dgm:pt modelId="{094CABE0-7DD5-0D45-A841-4FA86677BD78}" type="pres">
      <dgm:prSet presAssocID="{3B11A7BE-C173-BC47-B45A-EC61C838E3DF}" presName="node" presStyleLbl="node1" presStyleIdx="3" presStyleCnt="5">
        <dgm:presLayoutVars>
          <dgm:bulletEnabled val="1"/>
        </dgm:presLayoutVars>
      </dgm:prSet>
      <dgm:spPr/>
    </dgm:pt>
    <dgm:pt modelId="{0C56CDD8-E3CF-4A44-98F4-9EC4B636BDFC}" type="pres">
      <dgm:prSet presAssocID="{5EA83271-7D0C-E14D-B7DE-A345277C51E0}" presName="sibTrans" presStyleCnt="0"/>
      <dgm:spPr/>
    </dgm:pt>
    <dgm:pt modelId="{1CF1F95C-F98E-1C4E-9857-C3C62CB18E7B}" type="pres">
      <dgm:prSet presAssocID="{DE5422CC-1BD6-CB47-BA5D-25ED0905DE80}" presName="node" presStyleLbl="node1" presStyleIdx="4" presStyleCnt="5">
        <dgm:presLayoutVars>
          <dgm:bulletEnabled val="1"/>
        </dgm:presLayoutVars>
      </dgm:prSet>
      <dgm:spPr/>
    </dgm:pt>
  </dgm:ptLst>
  <dgm:cxnLst>
    <dgm:cxn modelId="{5AEF0211-D1C3-DD49-9320-5E6B59A287B5}" srcId="{D2D12AA3-2AA1-5B40-AE20-BF7030B21273}" destId="{DE5422CC-1BD6-CB47-BA5D-25ED0905DE80}" srcOrd="4" destOrd="0" parTransId="{14C16809-44F5-CF48-9251-EB9CDCA5ABBB}" sibTransId="{DB9CE1A3-2E39-EF4F-B0E7-CFA31C08B325}"/>
    <dgm:cxn modelId="{EC37DA19-72B9-DE40-A49E-CBE37D685B61}" type="presOf" srcId="{DE5422CC-1BD6-CB47-BA5D-25ED0905DE80}" destId="{1CF1F95C-F98E-1C4E-9857-C3C62CB18E7B}" srcOrd="0" destOrd="0" presId="urn:microsoft.com/office/officeart/2005/8/layout/default"/>
    <dgm:cxn modelId="{0D47E857-6143-624B-A910-6EE13C0358D6}" srcId="{D2D12AA3-2AA1-5B40-AE20-BF7030B21273}" destId="{3B11A7BE-C173-BC47-B45A-EC61C838E3DF}" srcOrd="3" destOrd="0" parTransId="{BFF5892D-1568-9845-9D49-0B441EF0C994}" sibTransId="{5EA83271-7D0C-E14D-B7DE-A345277C51E0}"/>
    <dgm:cxn modelId="{92456359-EC08-384A-9951-A6688BDC9213}" type="presOf" srcId="{0D7EAD75-902D-274D-8C5D-FED242D5B986}" destId="{63CFC12D-FD1D-6142-9403-349FD6FE5686}" srcOrd="0" destOrd="0" presId="urn:microsoft.com/office/officeart/2005/8/layout/default"/>
    <dgm:cxn modelId="{A5363287-3B2F-4243-A38D-7667C4CD77A2}" srcId="{D2D12AA3-2AA1-5B40-AE20-BF7030B21273}" destId="{6B6AD375-61A9-924D-91B2-4C019600C29D}" srcOrd="2" destOrd="0" parTransId="{1BDC1DA7-2A28-8247-B42F-7B6CD449A2B7}" sibTransId="{3E1F7451-67A3-6342-838C-CAA6292A0930}"/>
    <dgm:cxn modelId="{F66C5988-2AD7-A748-93F2-6A9E89B8E91D}" type="presOf" srcId="{3B11A7BE-C173-BC47-B45A-EC61C838E3DF}" destId="{094CABE0-7DD5-0D45-A841-4FA86677BD78}" srcOrd="0" destOrd="0" presId="urn:microsoft.com/office/officeart/2005/8/layout/default"/>
    <dgm:cxn modelId="{4D67DCB0-538A-4E4C-8978-98CE568CAA66}" type="presOf" srcId="{D2D12AA3-2AA1-5B40-AE20-BF7030B21273}" destId="{25A12550-3796-6D40-AED0-78FAEEB3F055}" srcOrd="0" destOrd="0" presId="urn:microsoft.com/office/officeart/2005/8/layout/default"/>
    <dgm:cxn modelId="{6614BBB2-29D1-514B-B4D7-AEE0AE9B5086}" type="presOf" srcId="{6B6AD375-61A9-924D-91B2-4C019600C29D}" destId="{E4207914-4F09-EB4D-9187-AD7438EC591F}" srcOrd="0" destOrd="0" presId="urn:microsoft.com/office/officeart/2005/8/layout/default"/>
    <dgm:cxn modelId="{C54B9DDE-D87D-6946-A792-0C182FEB57C7}" srcId="{D2D12AA3-2AA1-5B40-AE20-BF7030B21273}" destId="{0D7EAD75-902D-274D-8C5D-FED242D5B986}" srcOrd="1" destOrd="0" parTransId="{08B672A7-9518-984E-9B3F-391E9E67D18C}" sibTransId="{E778211F-CA3C-0442-9B04-D939C2E97271}"/>
    <dgm:cxn modelId="{72953CE0-FB4E-0940-8510-A7D61AFC0443}" srcId="{D2D12AA3-2AA1-5B40-AE20-BF7030B21273}" destId="{4159BCCA-A953-0E47-A9F4-C5955C507E54}" srcOrd="0" destOrd="0" parTransId="{53035AF4-4758-C64D-8738-F494B41BE2F7}" sibTransId="{4BE1F7D8-1B4B-AA43-9D45-CC17A986E067}"/>
    <dgm:cxn modelId="{40BD54F6-D316-9342-9894-B2FB767CC0EA}" type="presOf" srcId="{4159BCCA-A953-0E47-A9F4-C5955C507E54}" destId="{EDB1F96B-ADB1-0C47-8407-033E0120E8C7}" srcOrd="0" destOrd="0" presId="urn:microsoft.com/office/officeart/2005/8/layout/default"/>
    <dgm:cxn modelId="{03D4C8F9-3ADE-B844-AFAE-45F61338CC0C}" type="presParOf" srcId="{25A12550-3796-6D40-AED0-78FAEEB3F055}" destId="{EDB1F96B-ADB1-0C47-8407-033E0120E8C7}" srcOrd="0" destOrd="0" presId="urn:microsoft.com/office/officeart/2005/8/layout/default"/>
    <dgm:cxn modelId="{13368513-DA14-5544-957D-6773423E86B4}" type="presParOf" srcId="{25A12550-3796-6D40-AED0-78FAEEB3F055}" destId="{044FD078-631D-7A44-8A20-C801424D3ABE}" srcOrd="1" destOrd="0" presId="urn:microsoft.com/office/officeart/2005/8/layout/default"/>
    <dgm:cxn modelId="{0F0C7DF9-E6F1-0740-A3C7-2BDE028F5A57}" type="presParOf" srcId="{25A12550-3796-6D40-AED0-78FAEEB3F055}" destId="{63CFC12D-FD1D-6142-9403-349FD6FE5686}" srcOrd="2" destOrd="0" presId="urn:microsoft.com/office/officeart/2005/8/layout/default"/>
    <dgm:cxn modelId="{3B19F4C8-61C6-BC49-A3AE-94DBFC964AC2}" type="presParOf" srcId="{25A12550-3796-6D40-AED0-78FAEEB3F055}" destId="{CD64F4FC-4E6E-3046-81FC-03CB9DE59577}" srcOrd="3" destOrd="0" presId="urn:microsoft.com/office/officeart/2005/8/layout/default"/>
    <dgm:cxn modelId="{02210CA2-A616-DD47-9C28-D2A2947E55D5}" type="presParOf" srcId="{25A12550-3796-6D40-AED0-78FAEEB3F055}" destId="{E4207914-4F09-EB4D-9187-AD7438EC591F}" srcOrd="4" destOrd="0" presId="urn:microsoft.com/office/officeart/2005/8/layout/default"/>
    <dgm:cxn modelId="{D40A3C4C-3A9B-F44F-9E68-1FDB7F02A68B}" type="presParOf" srcId="{25A12550-3796-6D40-AED0-78FAEEB3F055}" destId="{6D49451A-14EA-404D-BA04-677C24EC71D1}" srcOrd="5" destOrd="0" presId="urn:microsoft.com/office/officeart/2005/8/layout/default"/>
    <dgm:cxn modelId="{B621DF76-79CE-FB49-B6B0-F02C41C0DCEA}" type="presParOf" srcId="{25A12550-3796-6D40-AED0-78FAEEB3F055}" destId="{094CABE0-7DD5-0D45-A841-4FA86677BD78}" srcOrd="6" destOrd="0" presId="urn:microsoft.com/office/officeart/2005/8/layout/default"/>
    <dgm:cxn modelId="{F7E81569-8B74-8A40-ABBD-56D4FB136E80}" type="presParOf" srcId="{25A12550-3796-6D40-AED0-78FAEEB3F055}" destId="{0C56CDD8-E3CF-4A44-98F4-9EC4B636BDFC}" srcOrd="7" destOrd="0" presId="urn:microsoft.com/office/officeart/2005/8/layout/default"/>
    <dgm:cxn modelId="{2664A411-5C94-DA44-95E6-48F1F666EBA6}" type="presParOf" srcId="{25A12550-3796-6D40-AED0-78FAEEB3F055}" destId="{1CF1F95C-F98E-1C4E-9857-C3C62CB18E7B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CAAF4B4-BE66-0E46-8C2A-924FF0C21DF7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83032846-D62C-6C49-AAF7-8C150EF967F9}">
      <dgm:prSet phldrT="[Texto]" custT="1"/>
      <dgm:spPr>
        <a:solidFill>
          <a:srgbClr val="81997B"/>
        </a:solidFill>
      </dgm:spPr>
      <dgm:t>
        <a:bodyPr/>
        <a:lstStyle/>
        <a:p>
          <a:r>
            <a:rPr lang="es-E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Creación de base de datos</a:t>
          </a:r>
        </a:p>
      </dgm:t>
    </dgm:pt>
    <dgm:pt modelId="{E3EA9607-EDD3-A049-88D8-63CCFE595052}" type="parTrans" cxnId="{E5A9A1DE-BDE8-134B-A2F2-ACA5B1F2EEEE}">
      <dgm:prSet/>
      <dgm:spPr/>
      <dgm:t>
        <a:bodyPr/>
        <a:lstStyle/>
        <a:p>
          <a:endParaRPr lang="es-ES"/>
        </a:p>
      </dgm:t>
    </dgm:pt>
    <dgm:pt modelId="{E20A4C51-7E9C-404C-8806-BE5514E59BD8}" type="sibTrans" cxnId="{E5A9A1DE-BDE8-134B-A2F2-ACA5B1F2EEEE}">
      <dgm:prSet/>
      <dgm:spPr>
        <a:solidFill>
          <a:schemeClr val="tx1">
            <a:lumMod val="85000"/>
            <a:lumOff val="15000"/>
          </a:schemeClr>
        </a:solidFill>
      </dgm:spPr>
      <dgm:t>
        <a:bodyPr/>
        <a:lstStyle/>
        <a:p>
          <a:endParaRPr lang="es-ES"/>
        </a:p>
      </dgm:t>
    </dgm:pt>
    <dgm:pt modelId="{B5CBC8DC-724A-5745-9044-EEAAD5EE1CE6}">
      <dgm:prSet phldrT="[Texto]" custT="1"/>
      <dgm:spPr>
        <a:solidFill>
          <a:srgbClr val="81997B"/>
        </a:solidFill>
      </dgm:spPr>
      <dgm:t>
        <a:bodyPr/>
        <a:lstStyle/>
        <a:p>
          <a:r>
            <a:rPr lang="es-E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Creación Front y Back</a:t>
          </a:r>
        </a:p>
      </dgm:t>
    </dgm:pt>
    <dgm:pt modelId="{190E7D84-07DD-8F47-A2FA-786F3FAD3EA9}" type="parTrans" cxnId="{92BBCE39-D6F8-4145-AC42-C2B404F3FCD6}">
      <dgm:prSet/>
      <dgm:spPr/>
      <dgm:t>
        <a:bodyPr/>
        <a:lstStyle/>
        <a:p>
          <a:endParaRPr lang="es-ES"/>
        </a:p>
      </dgm:t>
    </dgm:pt>
    <dgm:pt modelId="{EB819B45-EC7E-FF4C-957C-1F2DF9990477}" type="sibTrans" cxnId="{92BBCE39-D6F8-4145-AC42-C2B404F3FCD6}">
      <dgm:prSet/>
      <dgm:spPr/>
      <dgm:t>
        <a:bodyPr/>
        <a:lstStyle/>
        <a:p>
          <a:endParaRPr lang="es-ES"/>
        </a:p>
      </dgm:t>
    </dgm:pt>
    <dgm:pt modelId="{62DF3562-7450-2B4F-A63B-325460990A60}" type="pres">
      <dgm:prSet presAssocID="{0CAAF4B4-BE66-0E46-8C2A-924FF0C21DF7}" presName="Name0" presStyleCnt="0">
        <dgm:presLayoutVars>
          <dgm:dir/>
          <dgm:resizeHandles val="exact"/>
        </dgm:presLayoutVars>
      </dgm:prSet>
      <dgm:spPr/>
    </dgm:pt>
    <dgm:pt modelId="{8A88A401-378B-7C41-B964-15EFD9361667}" type="pres">
      <dgm:prSet presAssocID="{83032846-D62C-6C49-AAF7-8C150EF967F9}" presName="node" presStyleLbl="node1" presStyleIdx="0" presStyleCnt="2" custScaleX="62712" custScaleY="68507">
        <dgm:presLayoutVars>
          <dgm:bulletEnabled val="1"/>
        </dgm:presLayoutVars>
      </dgm:prSet>
      <dgm:spPr/>
    </dgm:pt>
    <dgm:pt modelId="{240ADEA2-ACFE-DC4C-BCD9-14C03BBA38B2}" type="pres">
      <dgm:prSet presAssocID="{E20A4C51-7E9C-404C-8806-BE5514E59BD8}" presName="sibTrans" presStyleLbl="sibTrans2D1" presStyleIdx="0" presStyleCnt="1" custScaleX="117349" custScaleY="68722" custLinFactNeighborX="4116" custLinFactNeighborY="2642"/>
      <dgm:spPr/>
    </dgm:pt>
    <dgm:pt modelId="{02F75B30-D32B-2F4D-A60E-CA49C5005721}" type="pres">
      <dgm:prSet presAssocID="{E20A4C51-7E9C-404C-8806-BE5514E59BD8}" presName="connectorText" presStyleLbl="sibTrans2D1" presStyleIdx="0" presStyleCnt="1"/>
      <dgm:spPr/>
    </dgm:pt>
    <dgm:pt modelId="{AFACF261-ADA0-2B4C-B9EA-E4BCF9DAC73C}" type="pres">
      <dgm:prSet presAssocID="{B5CBC8DC-724A-5745-9044-EEAAD5EE1CE6}" presName="node" presStyleLbl="node1" presStyleIdx="1" presStyleCnt="2" custScaleX="64834" custScaleY="68531" custLinFactNeighborX="-36859" custLinFactNeighborY="351">
        <dgm:presLayoutVars>
          <dgm:bulletEnabled val="1"/>
        </dgm:presLayoutVars>
      </dgm:prSet>
      <dgm:spPr/>
    </dgm:pt>
  </dgm:ptLst>
  <dgm:cxnLst>
    <dgm:cxn modelId="{FC873015-FAB9-A744-96A2-EDF907AC2613}" type="presOf" srcId="{E20A4C51-7E9C-404C-8806-BE5514E59BD8}" destId="{02F75B30-D32B-2F4D-A60E-CA49C5005721}" srcOrd="1" destOrd="0" presId="urn:microsoft.com/office/officeart/2005/8/layout/process1"/>
    <dgm:cxn modelId="{92BBCE39-D6F8-4145-AC42-C2B404F3FCD6}" srcId="{0CAAF4B4-BE66-0E46-8C2A-924FF0C21DF7}" destId="{B5CBC8DC-724A-5745-9044-EEAAD5EE1CE6}" srcOrd="1" destOrd="0" parTransId="{190E7D84-07DD-8F47-A2FA-786F3FAD3EA9}" sibTransId="{EB819B45-EC7E-FF4C-957C-1F2DF9990477}"/>
    <dgm:cxn modelId="{2C837D83-4A04-3046-A66A-D0A428A67064}" type="presOf" srcId="{83032846-D62C-6C49-AAF7-8C150EF967F9}" destId="{8A88A401-378B-7C41-B964-15EFD9361667}" srcOrd="0" destOrd="0" presId="urn:microsoft.com/office/officeart/2005/8/layout/process1"/>
    <dgm:cxn modelId="{2DC63F9A-7739-074D-BD37-8E53C2F247BD}" type="presOf" srcId="{0CAAF4B4-BE66-0E46-8C2A-924FF0C21DF7}" destId="{62DF3562-7450-2B4F-A63B-325460990A60}" srcOrd="0" destOrd="0" presId="urn:microsoft.com/office/officeart/2005/8/layout/process1"/>
    <dgm:cxn modelId="{E5A9A1DE-BDE8-134B-A2F2-ACA5B1F2EEEE}" srcId="{0CAAF4B4-BE66-0E46-8C2A-924FF0C21DF7}" destId="{83032846-D62C-6C49-AAF7-8C150EF967F9}" srcOrd="0" destOrd="0" parTransId="{E3EA9607-EDD3-A049-88D8-63CCFE595052}" sibTransId="{E20A4C51-7E9C-404C-8806-BE5514E59BD8}"/>
    <dgm:cxn modelId="{D64D03E2-8048-2748-A59D-A5BE83C0DB73}" type="presOf" srcId="{B5CBC8DC-724A-5745-9044-EEAAD5EE1CE6}" destId="{AFACF261-ADA0-2B4C-B9EA-E4BCF9DAC73C}" srcOrd="0" destOrd="0" presId="urn:microsoft.com/office/officeart/2005/8/layout/process1"/>
    <dgm:cxn modelId="{A9CD89EF-0D09-4A44-BB07-72E53DD96C37}" type="presOf" srcId="{E20A4C51-7E9C-404C-8806-BE5514E59BD8}" destId="{240ADEA2-ACFE-DC4C-BCD9-14C03BBA38B2}" srcOrd="0" destOrd="0" presId="urn:microsoft.com/office/officeart/2005/8/layout/process1"/>
    <dgm:cxn modelId="{84E1CFB1-2927-E741-B425-52B1924C30C5}" type="presParOf" srcId="{62DF3562-7450-2B4F-A63B-325460990A60}" destId="{8A88A401-378B-7C41-B964-15EFD9361667}" srcOrd="0" destOrd="0" presId="urn:microsoft.com/office/officeart/2005/8/layout/process1"/>
    <dgm:cxn modelId="{473F36C0-FE53-CF4F-A545-FFE56137DE5A}" type="presParOf" srcId="{62DF3562-7450-2B4F-A63B-325460990A60}" destId="{240ADEA2-ACFE-DC4C-BCD9-14C03BBA38B2}" srcOrd="1" destOrd="0" presId="urn:microsoft.com/office/officeart/2005/8/layout/process1"/>
    <dgm:cxn modelId="{8CA60BC3-7A63-344F-B9EE-66D96BD9809E}" type="presParOf" srcId="{240ADEA2-ACFE-DC4C-BCD9-14C03BBA38B2}" destId="{02F75B30-D32B-2F4D-A60E-CA49C5005721}" srcOrd="0" destOrd="0" presId="urn:microsoft.com/office/officeart/2005/8/layout/process1"/>
    <dgm:cxn modelId="{72451D80-5610-A54F-AEC8-4C2D7DFFDA31}" type="presParOf" srcId="{62DF3562-7450-2B4F-A63B-325460990A60}" destId="{AFACF261-ADA0-2B4C-B9EA-E4BCF9DAC73C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CAAF4B4-BE66-0E46-8C2A-924FF0C21DF7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83032846-D62C-6C49-AAF7-8C150EF967F9}">
      <dgm:prSet phldrT="[Texto]" custT="1"/>
      <dgm:spPr>
        <a:solidFill>
          <a:srgbClr val="81997B"/>
        </a:solidFill>
      </dgm:spPr>
      <dgm:t>
        <a:bodyPr/>
        <a:lstStyle/>
        <a:p>
          <a:r>
            <a:rPr lang="es-E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Recolección de datos</a:t>
          </a:r>
        </a:p>
      </dgm:t>
    </dgm:pt>
    <dgm:pt modelId="{E3EA9607-EDD3-A049-88D8-63CCFE595052}" type="parTrans" cxnId="{E5A9A1DE-BDE8-134B-A2F2-ACA5B1F2EEEE}">
      <dgm:prSet/>
      <dgm:spPr/>
      <dgm:t>
        <a:bodyPr/>
        <a:lstStyle/>
        <a:p>
          <a:endParaRPr lang="es-ES"/>
        </a:p>
      </dgm:t>
    </dgm:pt>
    <dgm:pt modelId="{E20A4C51-7E9C-404C-8806-BE5514E59BD8}" type="sibTrans" cxnId="{E5A9A1DE-BDE8-134B-A2F2-ACA5B1F2EEEE}">
      <dgm:prSet/>
      <dgm:spPr>
        <a:solidFill>
          <a:schemeClr val="tx1">
            <a:lumMod val="85000"/>
            <a:lumOff val="15000"/>
          </a:schemeClr>
        </a:solidFill>
      </dgm:spPr>
      <dgm:t>
        <a:bodyPr/>
        <a:lstStyle/>
        <a:p>
          <a:endParaRPr lang="es-ES"/>
        </a:p>
      </dgm:t>
    </dgm:pt>
    <dgm:pt modelId="{B5CBC8DC-724A-5745-9044-EEAAD5EE1CE6}">
      <dgm:prSet phldrT="[Texto]" custT="1"/>
      <dgm:spPr>
        <a:solidFill>
          <a:srgbClr val="81997B"/>
        </a:solidFill>
      </dgm:spPr>
      <dgm:t>
        <a:bodyPr/>
        <a:lstStyle/>
        <a:p>
          <a:r>
            <a:rPr lang="es-E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Preprocesado</a:t>
          </a:r>
        </a:p>
      </dgm:t>
    </dgm:pt>
    <dgm:pt modelId="{190E7D84-07DD-8F47-A2FA-786F3FAD3EA9}" type="parTrans" cxnId="{92BBCE39-D6F8-4145-AC42-C2B404F3FCD6}">
      <dgm:prSet/>
      <dgm:spPr/>
      <dgm:t>
        <a:bodyPr/>
        <a:lstStyle/>
        <a:p>
          <a:endParaRPr lang="es-ES"/>
        </a:p>
      </dgm:t>
    </dgm:pt>
    <dgm:pt modelId="{EB819B45-EC7E-FF4C-957C-1F2DF9990477}" type="sibTrans" cxnId="{92BBCE39-D6F8-4145-AC42-C2B404F3FCD6}">
      <dgm:prSet/>
      <dgm:spPr>
        <a:solidFill>
          <a:schemeClr val="tx1">
            <a:lumMod val="85000"/>
            <a:lumOff val="15000"/>
          </a:schemeClr>
        </a:solidFill>
      </dgm:spPr>
      <dgm:t>
        <a:bodyPr/>
        <a:lstStyle/>
        <a:p>
          <a:endParaRPr lang="es-ES"/>
        </a:p>
      </dgm:t>
    </dgm:pt>
    <dgm:pt modelId="{A8320AC0-9EAE-CB4B-A565-E9CE58F697A8}">
      <dgm:prSet phldrT="[Texto]" custT="1"/>
      <dgm:spPr>
        <a:solidFill>
          <a:srgbClr val="81997B"/>
        </a:solidFill>
      </dgm:spPr>
      <dgm:t>
        <a:bodyPr/>
        <a:lstStyle/>
        <a:p>
          <a:r>
            <a:rPr lang="es-E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División en Train Set y Train Test</a:t>
          </a:r>
        </a:p>
      </dgm:t>
    </dgm:pt>
    <dgm:pt modelId="{467FE5F2-589C-0E41-960C-5E190ADB5D54}" type="parTrans" cxnId="{50605F75-F07B-624B-804C-0B9EB6FF905A}">
      <dgm:prSet/>
      <dgm:spPr/>
      <dgm:t>
        <a:bodyPr/>
        <a:lstStyle/>
        <a:p>
          <a:endParaRPr lang="es-ES"/>
        </a:p>
      </dgm:t>
    </dgm:pt>
    <dgm:pt modelId="{63AE466A-08CF-BA40-BE18-37DD64E68AFF}" type="sibTrans" cxnId="{50605F75-F07B-624B-804C-0B9EB6FF905A}">
      <dgm:prSet/>
      <dgm:spPr>
        <a:solidFill>
          <a:schemeClr val="tx1">
            <a:lumMod val="85000"/>
            <a:lumOff val="15000"/>
          </a:schemeClr>
        </a:solidFill>
      </dgm:spPr>
      <dgm:t>
        <a:bodyPr/>
        <a:lstStyle/>
        <a:p>
          <a:endParaRPr lang="es-ES"/>
        </a:p>
      </dgm:t>
    </dgm:pt>
    <dgm:pt modelId="{6DA918A8-FBA9-D448-BE1A-511C0E72DEA8}">
      <dgm:prSet custT="1"/>
      <dgm:spPr>
        <a:solidFill>
          <a:srgbClr val="81997B"/>
        </a:solidFill>
      </dgm:spPr>
      <dgm:t>
        <a:bodyPr/>
        <a:lstStyle/>
        <a:p>
          <a:r>
            <a:rPr lang="es-E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Iniciar algoritmo</a:t>
          </a:r>
        </a:p>
      </dgm:t>
    </dgm:pt>
    <dgm:pt modelId="{1DE2B2EC-F93C-E340-BCF9-35A36D6A4AAA}" type="parTrans" cxnId="{AE4AB72E-34B0-724A-A716-2453F48479E6}">
      <dgm:prSet/>
      <dgm:spPr/>
      <dgm:t>
        <a:bodyPr/>
        <a:lstStyle/>
        <a:p>
          <a:endParaRPr lang="es-ES"/>
        </a:p>
      </dgm:t>
    </dgm:pt>
    <dgm:pt modelId="{8E23AEBD-2618-1A43-B336-5F789CE0562A}" type="sibTrans" cxnId="{AE4AB72E-34B0-724A-A716-2453F48479E6}">
      <dgm:prSet/>
      <dgm:spPr>
        <a:solidFill>
          <a:schemeClr val="tx1">
            <a:lumMod val="85000"/>
            <a:lumOff val="15000"/>
          </a:schemeClr>
        </a:solidFill>
      </dgm:spPr>
      <dgm:t>
        <a:bodyPr/>
        <a:lstStyle/>
        <a:p>
          <a:endParaRPr lang="es-ES"/>
        </a:p>
      </dgm:t>
    </dgm:pt>
    <dgm:pt modelId="{7F618793-6123-7846-B4CA-2E72569DCE9A}">
      <dgm:prSet custT="1"/>
      <dgm:spPr>
        <a:solidFill>
          <a:srgbClr val="81997B"/>
        </a:solidFill>
      </dgm:spPr>
      <dgm:t>
        <a:bodyPr lIns="0" rIns="0"/>
        <a:lstStyle/>
        <a:p>
          <a:pPr algn="ctr"/>
          <a:r>
            <a:rPr lang="es-E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Entrenamiento de datos</a:t>
          </a:r>
        </a:p>
      </dgm:t>
    </dgm:pt>
    <dgm:pt modelId="{3C7C1910-7D55-6C4A-BAC0-292DC71161EA}" type="parTrans" cxnId="{22365DDD-6115-9347-90C4-EDD4545F7C81}">
      <dgm:prSet/>
      <dgm:spPr/>
      <dgm:t>
        <a:bodyPr/>
        <a:lstStyle/>
        <a:p>
          <a:endParaRPr lang="es-ES"/>
        </a:p>
      </dgm:t>
    </dgm:pt>
    <dgm:pt modelId="{B56FAB33-A947-744B-9D93-70269462FD66}" type="sibTrans" cxnId="{22365DDD-6115-9347-90C4-EDD4545F7C81}">
      <dgm:prSet/>
      <dgm:spPr>
        <a:solidFill>
          <a:schemeClr val="tx1">
            <a:lumMod val="85000"/>
            <a:lumOff val="15000"/>
          </a:schemeClr>
        </a:solidFill>
      </dgm:spPr>
      <dgm:t>
        <a:bodyPr/>
        <a:lstStyle/>
        <a:p>
          <a:endParaRPr lang="es-ES"/>
        </a:p>
      </dgm:t>
    </dgm:pt>
    <dgm:pt modelId="{0F3B9617-DAD8-DF4F-A83C-C91D4D53E812}">
      <dgm:prSet custT="1"/>
      <dgm:spPr>
        <a:solidFill>
          <a:srgbClr val="81997B"/>
        </a:solidFill>
      </dgm:spPr>
      <dgm:t>
        <a:bodyPr/>
        <a:lstStyle/>
        <a:p>
          <a:r>
            <a:rPr lang="es-E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Realizar predicción</a:t>
          </a:r>
        </a:p>
      </dgm:t>
    </dgm:pt>
    <dgm:pt modelId="{80CF63FD-6F97-C540-B4E1-1E33B60D3BEA}" type="parTrans" cxnId="{5763EB16-26FB-B746-9B50-444A8375A00C}">
      <dgm:prSet/>
      <dgm:spPr/>
      <dgm:t>
        <a:bodyPr/>
        <a:lstStyle/>
        <a:p>
          <a:endParaRPr lang="es-ES"/>
        </a:p>
      </dgm:t>
    </dgm:pt>
    <dgm:pt modelId="{9EA5A970-4B82-8F4B-A1B6-454C9692A28F}" type="sibTrans" cxnId="{5763EB16-26FB-B746-9B50-444A8375A00C}">
      <dgm:prSet/>
      <dgm:spPr>
        <a:solidFill>
          <a:schemeClr val="tx1">
            <a:lumMod val="85000"/>
            <a:lumOff val="15000"/>
          </a:schemeClr>
        </a:solidFill>
      </dgm:spPr>
      <dgm:t>
        <a:bodyPr/>
        <a:lstStyle/>
        <a:p>
          <a:endParaRPr lang="es-ES"/>
        </a:p>
      </dgm:t>
    </dgm:pt>
    <dgm:pt modelId="{EC8FF9C6-3C14-EA47-9AC9-D2DE63238427}">
      <dgm:prSet custT="1"/>
      <dgm:spPr>
        <a:solidFill>
          <a:srgbClr val="81997B"/>
        </a:solidFill>
      </dgm:spPr>
      <dgm:t>
        <a:bodyPr/>
        <a:lstStyle/>
        <a:p>
          <a:r>
            <a:rPr lang="es-E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Creación de modelo</a:t>
          </a:r>
        </a:p>
      </dgm:t>
    </dgm:pt>
    <dgm:pt modelId="{00412A45-B0D3-514C-B7B9-1B90D856F181}" type="parTrans" cxnId="{FB38691F-0356-F443-B957-EB3CFB604284}">
      <dgm:prSet/>
      <dgm:spPr/>
      <dgm:t>
        <a:bodyPr/>
        <a:lstStyle/>
        <a:p>
          <a:endParaRPr lang="es-ES"/>
        </a:p>
      </dgm:t>
    </dgm:pt>
    <dgm:pt modelId="{2FC1AFF5-6A5B-6B4F-A8FE-71D9F16C3E12}" type="sibTrans" cxnId="{FB38691F-0356-F443-B957-EB3CFB604284}">
      <dgm:prSet/>
      <dgm:spPr/>
      <dgm:t>
        <a:bodyPr/>
        <a:lstStyle/>
        <a:p>
          <a:endParaRPr lang="es-ES"/>
        </a:p>
      </dgm:t>
    </dgm:pt>
    <dgm:pt modelId="{62DF3562-7450-2B4F-A63B-325460990A60}" type="pres">
      <dgm:prSet presAssocID="{0CAAF4B4-BE66-0E46-8C2A-924FF0C21DF7}" presName="Name0" presStyleCnt="0">
        <dgm:presLayoutVars>
          <dgm:dir/>
          <dgm:resizeHandles val="exact"/>
        </dgm:presLayoutVars>
      </dgm:prSet>
      <dgm:spPr/>
    </dgm:pt>
    <dgm:pt modelId="{8A88A401-378B-7C41-B964-15EFD9361667}" type="pres">
      <dgm:prSet presAssocID="{83032846-D62C-6C49-AAF7-8C150EF967F9}" presName="node" presStyleLbl="node1" presStyleIdx="0" presStyleCnt="7">
        <dgm:presLayoutVars>
          <dgm:bulletEnabled val="1"/>
        </dgm:presLayoutVars>
      </dgm:prSet>
      <dgm:spPr/>
    </dgm:pt>
    <dgm:pt modelId="{240ADEA2-ACFE-DC4C-BCD9-14C03BBA38B2}" type="pres">
      <dgm:prSet presAssocID="{E20A4C51-7E9C-404C-8806-BE5514E59BD8}" presName="sibTrans" presStyleLbl="sibTrans2D1" presStyleIdx="0" presStyleCnt="6"/>
      <dgm:spPr/>
    </dgm:pt>
    <dgm:pt modelId="{02F75B30-D32B-2F4D-A60E-CA49C5005721}" type="pres">
      <dgm:prSet presAssocID="{E20A4C51-7E9C-404C-8806-BE5514E59BD8}" presName="connectorText" presStyleLbl="sibTrans2D1" presStyleIdx="0" presStyleCnt="6"/>
      <dgm:spPr/>
    </dgm:pt>
    <dgm:pt modelId="{AFACF261-ADA0-2B4C-B9EA-E4BCF9DAC73C}" type="pres">
      <dgm:prSet presAssocID="{B5CBC8DC-724A-5745-9044-EEAAD5EE1CE6}" presName="node" presStyleLbl="node1" presStyleIdx="1" presStyleCnt="7">
        <dgm:presLayoutVars>
          <dgm:bulletEnabled val="1"/>
        </dgm:presLayoutVars>
      </dgm:prSet>
      <dgm:spPr/>
    </dgm:pt>
    <dgm:pt modelId="{B7C3DC8E-7171-FA4A-B800-77A7F2B8F905}" type="pres">
      <dgm:prSet presAssocID="{EB819B45-EC7E-FF4C-957C-1F2DF9990477}" presName="sibTrans" presStyleLbl="sibTrans2D1" presStyleIdx="1" presStyleCnt="6"/>
      <dgm:spPr/>
    </dgm:pt>
    <dgm:pt modelId="{4C1AE137-FFD9-4A40-ACF3-AD57487705DE}" type="pres">
      <dgm:prSet presAssocID="{EB819B45-EC7E-FF4C-957C-1F2DF9990477}" presName="connectorText" presStyleLbl="sibTrans2D1" presStyleIdx="1" presStyleCnt="6"/>
      <dgm:spPr/>
    </dgm:pt>
    <dgm:pt modelId="{1D34D2F9-FA06-DD4F-BF1A-637BC6157B34}" type="pres">
      <dgm:prSet presAssocID="{A8320AC0-9EAE-CB4B-A565-E9CE58F697A8}" presName="node" presStyleLbl="node1" presStyleIdx="2" presStyleCnt="7" custScaleY="100186">
        <dgm:presLayoutVars>
          <dgm:bulletEnabled val="1"/>
        </dgm:presLayoutVars>
      </dgm:prSet>
      <dgm:spPr/>
    </dgm:pt>
    <dgm:pt modelId="{ADD994BA-F422-0845-9DCA-AC038B86C933}" type="pres">
      <dgm:prSet presAssocID="{63AE466A-08CF-BA40-BE18-37DD64E68AFF}" presName="sibTrans" presStyleLbl="sibTrans2D1" presStyleIdx="2" presStyleCnt="6"/>
      <dgm:spPr/>
    </dgm:pt>
    <dgm:pt modelId="{F8A48930-0E8A-0E46-B0A7-D671A4330E93}" type="pres">
      <dgm:prSet presAssocID="{63AE466A-08CF-BA40-BE18-37DD64E68AFF}" presName="connectorText" presStyleLbl="sibTrans2D1" presStyleIdx="2" presStyleCnt="6"/>
      <dgm:spPr/>
    </dgm:pt>
    <dgm:pt modelId="{859155E2-F94D-E641-B47E-79940C7E9A28}" type="pres">
      <dgm:prSet presAssocID="{6DA918A8-FBA9-D448-BE1A-511C0E72DEA8}" presName="node" presStyleLbl="node1" presStyleIdx="3" presStyleCnt="7">
        <dgm:presLayoutVars>
          <dgm:bulletEnabled val="1"/>
        </dgm:presLayoutVars>
      </dgm:prSet>
      <dgm:spPr/>
    </dgm:pt>
    <dgm:pt modelId="{9622061C-6250-3A4D-ABC6-C30FD75D6AEB}" type="pres">
      <dgm:prSet presAssocID="{8E23AEBD-2618-1A43-B336-5F789CE0562A}" presName="sibTrans" presStyleLbl="sibTrans2D1" presStyleIdx="3" presStyleCnt="6"/>
      <dgm:spPr/>
    </dgm:pt>
    <dgm:pt modelId="{A402972D-AFB6-8346-AB39-D15030357F22}" type="pres">
      <dgm:prSet presAssocID="{8E23AEBD-2618-1A43-B336-5F789CE0562A}" presName="connectorText" presStyleLbl="sibTrans2D1" presStyleIdx="3" presStyleCnt="6"/>
      <dgm:spPr/>
    </dgm:pt>
    <dgm:pt modelId="{E552679C-C793-C94A-8104-CB88C6EC50E7}" type="pres">
      <dgm:prSet presAssocID="{7F618793-6123-7846-B4CA-2E72569DCE9A}" presName="node" presStyleLbl="node1" presStyleIdx="4" presStyleCnt="7" custScaleX="96275">
        <dgm:presLayoutVars>
          <dgm:bulletEnabled val="1"/>
        </dgm:presLayoutVars>
      </dgm:prSet>
      <dgm:spPr/>
    </dgm:pt>
    <dgm:pt modelId="{D0C333F9-9605-A749-9E14-1FCD3D496F5F}" type="pres">
      <dgm:prSet presAssocID="{B56FAB33-A947-744B-9D93-70269462FD66}" presName="sibTrans" presStyleLbl="sibTrans2D1" presStyleIdx="4" presStyleCnt="6"/>
      <dgm:spPr/>
    </dgm:pt>
    <dgm:pt modelId="{C9A446DA-509C-FF4F-84A7-734D94C950BA}" type="pres">
      <dgm:prSet presAssocID="{B56FAB33-A947-744B-9D93-70269462FD66}" presName="connectorText" presStyleLbl="sibTrans2D1" presStyleIdx="4" presStyleCnt="6"/>
      <dgm:spPr/>
    </dgm:pt>
    <dgm:pt modelId="{5B6484FD-CBE3-1E45-AD1E-8C81DF921741}" type="pres">
      <dgm:prSet presAssocID="{0F3B9617-DAD8-DF4F-A83C-C91D4D53E812}" presName="node" presStyleLbl="node1" presStyleIdx="5" presStyleCnt="7">
        <dgm:presLayoutVars>
          <dgm:bulletEnabled val="1"/>
        </dgm:presLayoutVars>
      </dgm:prSet>
      <dgm:spPr/>
    </dgm:pt>
    <dgm:pt modelId="{8C566657-A029-1D43-B2FB-C9A481B524B0}" type="pres">
      <dgm:prSet presAssocID="{9EA5A970-4B82-8F4B-A1B6-454C9692A28F}" presName="sibTrans" presStyleLbl="sibTrans2D1" presStyleIdx="5" presStyleCnt="6"/>
      <dgm:spPr/>
    </dgm:pt>
    <dgm:pt modelId="{C83EF770-0443-5D40-BA10-D82C35E613E3}" type="pres">
      <dgm:prSet presAssocID="{9EA5A970-4B82-8F4B-A1B6-454C9692A28F}" presName="connectorText" presStyleLbl="sibTrans2D1" presStyleIdx="5" presStyleCnt="6"/>
      <dgm:spPr/>
    </dgm:pt>
    <dgm:pt modelId="{CE90753A-E673-F648-B0D6-BFDD126EDA1F}" type="pres">
      <dgm:prSet presAssocID="{EC8FF9C6-3C14-EA47-9AC9-D2DE63238427}" presName="node" presStyleLbl="node1" presStyleIdx="6" presStyleCnt="7">
        <dgm:presLayoutVars>
          <dgm:bulletEnabled val="1"/>
        </dgm:presLayoutVars>
      </dgm:prSet>
      <dgm:spPr/>
    </dgm:pt>
  </dgm:ptLst>
  <dgm:cxnLst>
    <dgm:cxn modelId="{9F55B500-49CD-184E-828F-B42452D3D1E6}" type="presOf" srcId="{63AE466A-08CF-BA40-BE18-37DD64E68AFF}" destId="{F8A48930-0E8A-0E46-B0A7-D671A4330E93}" srcOrd="1" destOrd="0" presId="urn:microsoft.com/office/officeart/2005/8/layout/process1"/>
    <dgm:cxn modelId="{F1F22B15-B7F8-B345-A15C-E81F76AE0727}" type="presOf" srcId="{EC8FF9C6-3C14-EA47-9AC9-D2DE63238427}" destId="{CE90753A-E673-F648-B0D6-BFDD126EDA1F}" srcOrd="0" destOrd="0" presId="urn:microsoft.com/office/officeart/2005/8/layout/process1"/>
    <dgm:cxn modelId="{FC873015-FAB9-A744-96A2-EDF907AC2613}" type="presOf" srcId="{E20A4C51-7E9C-404C-8806-BE5514E59BD8}" destId="{02F75B30-D32B-2F4D-A60E-CA49C5005721}" srcOrd="1" destOrd="0" presId="urn:microsoft.com/office/officeart/2005/8/layout/process1"/>
    <dgm:cxn modelId="{5763EB16-26FB-B746-9B50-444A8375A00C}" srcId="{0CAAF4B4-BE66-0E46-8C2A-924FF0C21DF7}" destId="{0F3B9617-DAD8-DF4F-A83C-C91D4D53E812}" srcOrd="5" destOrd="0" parTransId="{80CF63FD-6F97-C540-B4E1-1E33B60D3BEA}" sibTransId="{9EA5A970-4B82-8F4B-A1B6-454C9692A28F}"/>
    <dgm:cxn modelId="{C3423B1D-7F28-6C4E-A78D-B4EEE66ED877}" type="presOf" srcId="{EB819B45-EC7E-FF4C-957C-1F2DF9990477}" destId="{4C1AE137-FFD9-4A40-ACF3-AD57487705DE}" srcOrd="1" destOrd="0" presId="urn:microsoft.com/office/officeart/2005/8/layout/process1"/>
    <dgm:cxn modelId="{FB38691F-0356-F443-B957-EB3CFB604284}" srcId="{0CAAF4B4-BE66-0E46-8C2A-924FF0C21DF7}" destId="{EC8FF9C6-3C14-EA47-9AC9-D2DE63238427}" srcOrd="6" destOrd="0" parTransId="{00412A45-B0D3-514C-B7B9-1B90D856F181}" sibTransId="{2FC1AFF5-6A5B-6B4F-A8FE-71D9F16C3E12}"/>
    <dgm:cxn modelId="{3B0FAB2A-B2A8-B54E-A397-FFE9FD967FB3}" type="presOf" srcId="{9EA5A970-4B82-8F4B-A1B6-454C9692A28F}" destId="{C83EF770-0443-5D40-BA10-D82C35E613E3}" srcOrd="1" destOrd="0" presId="urn:microsoft.com/office/officeart/2005/8/layout/process1"/>
    <dgm:cxn modelId="{AE4AB72E-34B0-724A-A716-2453F48479E6}" srcId="{0CAAF4B4-BE66-0E46-8C2A-924FF0C21DF7}" destId="{6DA918A8-FBA9-D448-BE1A-511C0E72DEA8}" srcOrd="3" destOrd="0" parTransId="{1DE2B2EC-F93C-E340-BCF9-35A36D6A4AAA}" sibTransId="{8E23AEBD-2618-1A43-B336-5F789CE0562A}"/>
    <dgm:cxn modelId="{92BBCE39-D6F8-4145-AC42-C2B404F3FCD6}" srcId="{0CAAF4B4-BE66-0E46-8C2A-924FF0C21DF7}" destId="{B5CBC8DC-724A-5745-9044-EEAAD5EE1CE6}" srcOrd="1" destOrd="0" parTransId="{190E7D84-07DD-8F47-A2FA-786F3FAD3EA9}" sibTransId="{EB819B45-EC7E-FF4C-957C-1F2DF9990477}"/>
    <dgm:cxn modelId="{062D4E45-46D9-9A4A-9467-0AB274831458}" type="presOf" srcId="{63AE466A-08CF-BA40-BE18-37DD64E68AFF}" destId="{ADD994BA-F422-0845-9DCA-AC038B86C933}" srcOrd="0" destOrd="0" presId="urn:microsoft.com/office/officeart/2005/8/layout/process1"/>
    <dgm:cxn modelId="{E146734D-5077-1849-9025-9E110817D400}" type="presOf" srcId="{A8320AC0-9EAE-CB4B-A565-E9CE58F697A8}" destId="{1D34D2F9-FA06-DD4F-BF1A-637BC6157B34}" srcOrd="0" destOrd="0" presId="urn:microsoft.com/office/officeart/2005/8/layout/process1"/>
    <dgm:cxn modelId="{BC0B7653-8D5D-DD48-97A2-7A581F36F86B}" type="presOf" srcId="{0F3B9617-DAD8-DF4F-A83C-C91D4D53E812}" destId="{5B6484FD-CBE3-1E45-AD1E-8C81DF921741}" srcOrd="0" destOrd="0" presId="urn:microsoft.com/office/officeart/2005/8/layout/process1"/>
    <dgm:cxn modelId="{1AA07A70-5543-8346-B85A-DAC7ECEEDC79}" type="presOf" srcId="{7F618793-6123-7846-B4CA-2E72569DCE9A}" destId="{E552679C-C793-C94A-8104-CB88C6EC50E7}" srcOrd="0" destOrd="0" presId="urn:microsoft.com/office/officeart/2005/8/layout/process1"/>
    <dgm:cxn modelId="{50605F75-F07B-624B-804C-0B9EB6FF905A}" srcId="{0CAAF4B4-BE66-0E46-8C2A-924FF0C21DF7}" destId="{A8320AC0-9EAE-CB4B-A565-E9CE58F697A8}" srcOrd="2" destOrd="0" parTransId="{467FE5F2-589C-0E41-960C-5E190ADB5D54}" sibTransId="{63AE466A-08CF-BA40-BE18-37DD64E68AFF}"/>
    <dgm:cxn modelId="{2C837D83-4A04-3046-A66A-D0A428A67064}" type="presOf" srcId="{83032846-D62C-6C49-AAF7-8C150EF967F9}" destId="{8A88A401-378B-7C41-B964-15EFD9361667}" srcOrd="0" destOrd="0" presId="urn:microsoft.com/office/officeart/2005/8/layout/process1"/>
    <dgm:cxn modelId="{2E82BD8C-F45C-094E-8C0E-2177DF0A9500}" type="presOf" srcId="{9EA5A970-4B82-8F4B-A1B6-454C9692A28F}" destId="{8C566657-A029-1D43-B2FB-C9A481B524B0}" srcOrd="0" destOrd="0" presId="urn:microsoft.com/office/officeart/2005/8/layout/process1"/>
    <dgm:cxn modelId="{2DC63F9A-7739-074D-BD37-8E53C2F247BD}" type="presOf" srcId="{0CAAF4B4-BE66-0E46-8C2A-924FF0C21DF7}" destId="{62DF3562-7450-2B4F-A63B-325460990A60}" srcOrd="0" destOrd="0" presId="urn:microsoft.com/office/officeart/2005/8/layout/process1"/>
    <dgm:cxn modelId="{A93D819D-6A92-AE4E-960B-461A2D8DB6F6}" type="presOf" srcId="{B56FAB33-A947-744B-9D93-70269462FD66}" destId="{C9A446DA-509C-FF4F-84A7-734D94C950BA}" srcOrd="1" destOrd="0" presId="urn:microsoft.com/office/officeart/2005/8/layout/process1"/>
    <dgm:cxn modelId="{8C8BC1A4-8608-2A44-B834-F98780BA5B6E}" type="presOf" srcId="{6DA918A8-FBA9-D448-BE1A-511C0E72DEA8}" destId="{859155E2-F94D-E641-B47E-79940C7E9A28}" srcOrd="0" destOrd="0" presId="urn:microsoft.com/office/officeart/2005/8/layout/process1"/>
    <dgm:cxn modelId="{C779BEC8-D762-C74C-B9A5-2563F25B0C91}" type="presOf" srcId="{EB819B45-EC7E-FF4C-957C-1F2DF9990477}" destId="{B7C3DC8E-7171-FA4A-B800-77A7F2B8F905}" srcOrd="0" destOrd="0" presId="urn:microsoft.com/office/officeart/2005/8/layout/process1"/>
    <dgm:cxn modelId="{64CE1AD1-BCA8-AA40-A049-11469BCC8A1B}" type="presOf" srcId="{8E23AEBD-2618-1A43-B336-5F789CE0562A}" destId="{9622061C-6250-3A4D-ABC6-C30FD75D6AEB}" srcOrd="0" destOrd="0" presId="urn:microsoft.com/office/officeart/2005/8/layout/process1"/>
    <dgm:cxn modelId="{22365DDD-6115-9347-90C4-EDD4545F7C81}" srcId="{0CAAF4B4-BE66-0E46-8C2A-924FF0C21DF7}" destId="{7F618793-6123-7846-B4CA-2E72569DCE9A}" srcOrd="4" destOrd="0" parTransId="{3C7C1910-7D55-6C4A-BAC0-292DC71161EA}" sibTransId="{B56FAB33-A947-744B-9D93-70269462FD66}"/>
    <dgm:cxn modelId="{E5A9A1DE-BDE8-134B-A2F2-ACA5B1F2EEEE}" srcId="{0CAAF4B4-BE66-0E46-8C2A-924FF0C21DF7}" destId="{83032846-D62C-6C49-AAF7-8C150EF967F9}" srcOrd="0" destOrd="0" parTransId="{E3EA9607-EDD3-A049-88D8-63CCFE595052}" sibTransId="{E20A4C51-7E9C-404C-8806-BE5514E59BD8}"/>
    <dgm:cxn modelId="{D64D03E2-8048-2748-A59D-A5BE83C0DB73}" type="presOf" srcId="{B5CBC8DC-724A-5745-9044-EEAAD5EE1CE6}" destId="{AFACF261-ADA0-2B4C-B9EA-E4BCF9DAC73C}" srcOrd="0" destOrd="0" presId="urn:microsoft.com/office/officeart/2005/8/layout/process1"/>
    <dgm:cxn modelId="{10226CEE-CBB8-9F4F-BBC6-45248BD62DD4}" type="presOf" srcId="{B56FAB33-A947-744B-9D93-70269462FD66}" destId="{D0C333F9-9605-A749-9E14-1FCD3D496F5F}" srcOrd="0" destOrd="0" presId="urn:microsoft.com/office/officeart/2005/8/layout/process1"/>
    <dgm:cxn modelId="{A9CD89EF-0D09-4A44-BB07-72E53DD96C37}" type="presOf" srcId="{E20A4C51-7E9C-404C-8806-BE5514E59BD8}" destId="{240ADEA2-ACFE-DC4C-BCD9-14C03BBA38B2}" srcOrd="0" destOrd="0" presId="urn:microsoft.com/office/officeart/2005/8/layout/process1"/>
    <dgm:cxn modelId="{39F53CFC-DC3A-CA4C-9D7C-889834F4F0B4}" type="presOf" srcId="{8E23AEBD-2618-1A43-B336-5F789CE0562A}" destId="{A402972D-AFB6-8346-AB39-D15030357F22}" srcOrd="1" destOrd="0" presId="urn:microsoft.com/office/officeart/2005/8/layout/process1"/>
    <dgm:cxn modelId="{84E1CFB1-2927-E741-B425-52B1924C30C5}" type="presParOf" srcId="{62DF3562-7450-2B4F-A63B-325460990A60}" destId="{8A88A401-378B-7C41-B964-15EFD9361667}" srcOrd="0" destOrd="0" presId="urn:microsoft.com/office/officeart/2005/8/layout/process1"/>
    <dgm:cxn modelId="{473F36C0-FE53-CF4F-A545-FFE56137DE5A}" type="presParOf" srcId="{62DF3562-7450-2B4F-A63B-325460990A60}" destId="{240ADEA2-ACFE-DC4C-BCD9-14C03BBA38B2}" srcOrd="1" destOrd="0" presId="urn:microsoft.com/office/officeart/2005/8/layout/process1"/>
    <dgm:cxn modelId="{8CA60BC3-7A63-344F-B9EE-66D96BD9809E}" type="presParOf" srcId="{240ADEA2-ACFE-DC4C-BCD9-14C03BBA38B2}" destId="{02F75B30-D32B-2F4D-A60E-CA49C5005721}" srcOrd="0" destOrd="0" presId="urn:microsoft.com/office/officeart/2005/8/layout/process1"/>
    <dgm:cxn modelId="{72451D80-5610-A54F-AEC8-4C2D7DFFDA31}" type="presParOf" srcId="{62DF3562-7450-2B4F-A63B-325460990A60}" destId="{AFACF261-ADA0-2B4C-B9EA-E4BCF9DAC73C}" srcOrd="2" destOrd="0" presId="urn:microsoft.com/office/officeart/2005/8/layout/process1"/>
    <dgm:cxn modelId="{D202F94E-38F7-874A-8C81-B2E3CAE42B09}" type="presParOf" srcId="{62DF3562-7450-2B4F-A63B-325460990A60}" destId="{B7C3DC8E-7171-FA4A-B800-77A7F2B8F905}" srcOrd="3" destOrd="0" presId="urn:microsoft.com/office/officeart/2005/8/layout/process1"/>
    <dgm:cxn modelId="{6F8925CB-3098-8644-9CB7-E09F8AB43124}" type="presParOf" srcId="{B7C3DC8E-7171-FA4A-B800-77A7F2B8F905}" destId="{4C1AE137-FFD9-4A40-ACF3-AD57487705DE}" srcOrd="0" destOrd="0" presId="urn:microsoft.com/office/officeart/2005/8/layout/process1"/>
    <dgm:cxn modelId="{97F75EE8-7066-7146-84C4-7659E2DB1008}" type="presParOf" srcId="{62DF3562-7450-2B4F-A63B-325460990A60}" destId="{1D34D2F9-FA06-DD4F-BF1A-637BC6157B34}" srcOrd="4" destOrd="0" presId="urn:microsoft.com/office/officeart/2005/8/layout/process1"/>
    <dgm:cxn modelId="{CDAA3132-2727-3147-A027-A032D93FA0D0}" type="presParOf" srcId="{62DF3562-7450-2B4F-A63B-325460990A60}" destId="{ADD994BA-F422-0845-9DCA-AC038B86C933}" srcOrd="5" destOrd="0" presId="urn:microsoft.com/office/officeart/2005/8/layout/process1"/>
    <dgm:cxn modelId="{25EAECE7-043D-8B4E-9496-8EBE1B2A8677}" type="presParOf" srcId="{ADD994BA-F422-0845-9DCA-AC038B86C933}" destId="{F8A48930-0E8A-0E46-B0A7-D671A4330E93}" srcOrd="0" destOrd="0" presId="urn:microsoft.com/office/officeart/2005/8/layout/process1"/>
    <dgm:cxn modelId="{22FAABDA-FA90-A74B-9C7E-C831040C44E0}" type="presParOf" srcId="{62DF3562-7450-2B4F-A63B-325460990A60}" destId="{859155E2-F94D-E641-B47E-79940C7E9A28}" srcOrd="6" destOrd="0" presId="urn:microsoft.com/office/officeart/2005/8/layout/process1"/>
    <dgm:cxn modelId="{004F3D89-7D49-6C44-BF1F-F61C2962B5DB}" type="presParOf" srcId="{62DF3562-7450-2B4F-A63B-325460990A60}" destId="{9622061C-6250-3A4D-ABC6-C30FD75D6AEB}" srcOrd="7" destOrd="0" presId="urn:microsoft.com/office/officeart/2005/8/layout/process1"/>
    <dgm:cxn modelId="{ECDD39A9-2F01-5F45-A1F5-82159DCEE675}" type="presParOf" srcId="{9622061C-6250-3A4D-ABC6-C30FD75D6AEB}" destId="{A402972D-AFB6-8346-AB39-D15030357F22}" srcOrd="0" destOrd="0" presId="urn:microsoft.com/office/officeart/2005/8/layout/process1"/>
    <dgm:cxn modelId="{C687229A-362D-2340-8886-7864A1495FF6}" type="presParOf" srcId="{62DF3562-7450-2B4F-A63B-325460990A60}" destId="{E552679C-C793-C94A-8104-CB88C6EC50E7}" srcOrd="8" destOrd="0" presId="urn:microsoft.com/office/officeart/2005/8/layout/process1"/>
    <dgm:cxn modelId="{F0D84C7C-C2A9-1B40-82F6-756B09E8AD3F}" type="presParOf" srcId="{62DF3562-7450-2B4F-A63B-325460990A60}" destId="{D0C333F9-9605-A749-9E14-1FCD3D496F5F}" srcOrd="9" destOrd="0" presId="urn:microsoft.com/office/officeart/2005/8/layout/process1"/>
    <dgm:cxn modelId="{00BD22F5-1EC2-DB41-BFB1-86B7D3121FC6}" type="presParOf" srcId="{D0C333F9-9605-A749-9E14-1FCD3D496F5F}" destId="{C9A446DA-509C-FF4F-84A7-734D94C950BA}" srcOrd="0" destOrd="0" presId="urn:microsoft.com/office/officeart/2005/8/layout/process1"/>
    <dgm:cxn modelId="{7F96664F-929C-4846-866C-DB5C64AB0F44}" type="presParOf" srcId="{62DF3562-7450-2B4F-A63B-325460990A60}" destId="{5B6484FD-CBE3-1E45-AD1E-8C81DF921741}" srcOrd="10" destOrd="0" presId="urn:microsoft.com/office/officeart/2005/8/layout/process1"/>
    <dgm:cxn modelId="{D3C85F69-A1E2-9144-B08F-C64AF39A8FF6}" type="presParOf" srcId="{62DF3562-7450-2B4F-A63B-325460990A60}" destId="{8C566657-A029-1D43-B2FB-C9A481B524B0}" srcOrd="11" destOrd="0" presId="urn:microsoft.com/office/officeart/2005/8/layout/process1"/>
    <dgm:cxn modelId="{8B9855D3-B466-684B-A85F-09E6522664BD}" type="presParOf" srcId="{8C566657-A029-1D43-B2FB-C9A481B524B0}" destId="{C83EF770-0443-5D40-BA10-D82C35E613E3}" srcOrd="0" destOrd="0" presId="urn:microsoft.com/office/officeart/2005/8/layout/process1"/>
    <dgm:cxn modelId="{013B5425-7EBC-9A4D-A8E1-5D7A740945FE}" type="presParOf" srcId="{62DF3562-7450-2B4F-A63B-325460990A60}" destId="{CE90753A-E673-F648-B0D6-BFDD126EDA1F}" srcOrd="12" destOrd="0" presId="urn:microsoft.com/office/officeart/2005/8/layout/process1"/>
  </dgm:cxnLst>
  <dgm:bg>
    <a:noFill/>
  </dgm:bg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508205-1F5A-404A-9356-F9E6A2E59AA5}">
      <dsp:nvSpPr>
        <dsp:cNvPr id="0" name=""/>
        <dsp:cNvSpPr/>
      </dsp:nvSpPr>
      <dsp:spPr>
        <a:xfrm>
          <a:off x="0" y="2554"/>
          <a:ext cx="5906181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496F48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253640-5183-3E4D-A043-2F3395AD753E}">
      <dsp:nvSpPr>
        <dsp:cNvPr id="0" name=""/>
        <dsp:cNvSpPr/>
      </dsp:nvSpPr>
      <dsp:spPr>
        <a:xfrm>
          <a:off x="0" y="2554"/>
          <a:ext cx="5906181" cy="435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1. Introducción</a:t>
          </a:r>
          <a:endParaRPr lang="en-US" sz="21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2554"/>
        <a:ext cx="5906181" cy="435467"/>
      </dsp:txXfrm>
    </dsp:sp>
    <dsp:sp modelId="{F7DB8EF3-F2FA-C247-9076-2F4560E18230}">
      <dsp:nvSpPr>
        <dsp:cNvPr id="0" name=""/>
        <dsp:cNvSpPr/>
      </dsp:nvSpPr>
      <dsp:spPr>
        <a:xfrm>
          <a:off x="0" y="438021"/>
          <a:ext cx="5906181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496F48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8B4572-8AA5-BA47-A0DD-81F8830FA1BD}">
      <dsp:nvSpPr>
        <dsp:cNvPr id="0" name=""/>
        <dsp:cNvSpPr/>
      </dsp:nvSpPr>
      <dsp:spPr>
        <a:xfrm>
          <a:off x="0" y="438021"/>
          <a:ext cx="5906181" cy="435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2. Objetivos</a:t>
          </a:r>
          <a:endParaRPr lang="en-US" sz="21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438021"/>
        <a:ext cx="5906181" cy="435467"/>
      </dsp:txXfrm>
    </dsp:sp>
    <dsp:sp modelId="{3FE676B1-188D-2F46-8962-60E4C9985EEF}">
      <dsp:nvSpPr>
        <dsp:cNvPr id="0" name=""/>
        <dsp:cNvSpPr/>
      </dsp:nvSpPr>
      <dsp:spPr>
        <a:xfrm>
          <a:off x="0" y="873489"/>
          <a:ext cx="5906181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496F48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E0E587-C2DC-4944-848D-35C441C3EB86}">
      <dsp:nvSpPr>
        <dsp:cNvPr id="0" name=""/>
        <dsp:cNvSpPr/>
      </dsp:nvSpPr>
      <dsp:spPr>
        <a:xfrm>
          <a:off x="0" y="873489"/>
          <a:ext cx="5906181" cy="435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3. Machine Learning y dispositivos IoT</a:t>
          </a:r>
        </a:p>
      </dsp:txBody>
      <dsp:txXfrm>
        <a:off x="0" y="873489"/>
        <a:ext cx="5906181" cy="435467"/>
      </dsp:txXfrm>
    </dsp:sp>
    <dsp:sp modelId="{B0CCC659-588F-2A45-8010-48C552700416}">
      <dsp:nvSpPr>
        <dsp:cNvPr id="0" name=""/>
        <dsp:cNvSpPr/>
      </dsp:nvSpPr>
      <dsp:spPr>
        <a:xfrm>
          <a:off x="0" y="1308956"/>
          <a:ext cx="5906181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496F48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DE12F0-1DCD-1249-AE63-6ED245721910}">
      <dsp:nvSpPr>
        <dsp:cNvPr id="0" name=""/>
        <dsp:cNvSpPr/>
      </dsp:nvSpPr>
      <dsp:spPr>
        <a:xfrm>
          <a:off x="0" y="1308956"/>
          <a:ext cx="5906181" cy="435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4. Tipos de algoritmos de Machine Learning</a:t>
          </a:r>
          <a:endParaRPr lang="en-US" sz="21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1308956"/>
        <a:ext cx="5906181" cy="435467"/>
      </dsp:txXfrm>
    </dsp:sp>
    <dsp:sp modelId="{E5A886A0-4E59-CB46-A5B6-E51CAB0A1082}">
      <dsp:nvSpPr>
        <dsp:cNvPr id="0" name=""/>
        <dsp:cNvSpPr/>
      </dsp:nvSpPr>
      <dsp:spPr>
        <a:xfrm>
          <a:off x="0" y="1744424"/>
          <a:ext cx="5906181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496F48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C643A3-E2D7-E44F-9662-08C24D32A55F}">
      <dsp:nvSpPr>
        <dsp:cNvPr id="0" name=""/>
        <dsp:cNvSpPr/>
      </dsp:nvSpPr>
      <dsp:spPr>
        <a:xfrm>
          <a:off x="0" y="1744424"/>
          <a:ext cx="5906181" cy="435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5. Estado del arte</a:t>
          </a:r>
          <a:endParaRPr lang="en-US" sz="21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1744424"/>
        <a:ext cx="5906181" cy="435467"/>
      </dsp:txXfrm>
    </dsp:sp>
    <dsp:sp modelId="{1BC088B3-F01F-3B40-9D28-D7142099E299}">
      <dsp:nvSpPr>
        <dsp:cNvPr id="0" name=""/>
        <dsp:cNvSpPr/>
      </dsp:nvSpPr>
      <dsp:spPr>
        <a:xfrm>
          <a:off x="0" y="2179891"/>
          <a:ext cx="5906181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496F48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7F6F28-F21B-3949-BCCD-ACF9ADBE9975}">
      <dsp:nvSpPr>
        <dsp:cNvPr id="0" name=""/>
        <dsp:cNvSpPr/>
      </dsp:nvSpPr>
      <dsp:spPr>
        <a:xfrm>
          <a:off x="0" y="2179891"/>
          <a:ext cx="5906181" cy="435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6. Algoritmos implementados</a:t>
          </a:r>
          <a:endParaRPr lang="en-US" sz="21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2179891"/>
        <a:ext cx="5906181" cy="435467"/>
      </dsp:txXfrm>
    </dsp:sp>
    <dsp:sp modelId="{5E82EAC1-3DFF-DA4F-B33D-292E8B56FC4A}">
      <dsp:nvSpPr>
        <dsp:cNvPr id="0" name=""/>
        <dsp:cNvSpPr/>
      </dsp:nvSpPr>
      <dsp:spPr>
        <a:xfrm>
          <a:off x="0" y="2615359"/>
          <a:ext cx="5906181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496F48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43D8FB-67DF-2745-8AF3-09B55C355E40}">
      <dsp:nvSpPr>
        <dsp:cNvPr id="0" name=""/>
        <dsp:cNvSpPr/>
      </dsp:nvSpPr>
      <dsp:spPr>
        <a:xfrm>
          <a:off x="0" y="2615359"/>
          <a:ext cx="5906181" cy="435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7. Creación del dataset</a:t>
          </a:r>
        </a:p>
      </dsp:txBody>
      <dsp:txXfrm>
        <a:off x="0" y="2615359"/>
        <a:ext cx="5906181" cy="435467"/>
      </dsp:txXfrm>
    </dsp:sp>
    <dsp:sp modelId="{1D6584D0-472C-2848-9AC5-AB82F44BFE2D}">
      <dsp:nvSpPr>
        <dsp:cNvPr id="0" name=""/>
        <dsp:cNvSpPr/>
      </dsp:nvSpPr>
      <dsp:spPr>
        <a:xfrm>
          <a:off x="0" y="3050826"/>
          <a:ext cx="5906181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496F48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02D4F3-2B32-6E43-8D74-C9BA6B9AA4F4}">
      <dsp:nvSpPr>
        <dsp:cNvPr id="0" name=""/>
        <dsp:cNvSpPr/>
      </dsp:nvSpPr>
      <dsp:spPr>
        <a:xfrm>
          <a:off x="0" y="3050826"/>
          <a:ext cx="5906181" cy="435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8. Metodología</a:t>
          </a:r>
        </a:p>
      </dsp:txBody>
      <dsp:txXfrm>
        <a:off x="0" y="3050826"/>
        <a:ext cx="5906181" cy="435467"/>
      </dsp:txXfrm>
    </dsp:sp>
    <dsp:sp modelId="{D3FF6A6E-5427-1C4B-A666-EDFD7F2E2C62}">
      <dsp:nvSpPr>
        <dsp:cNvPr id="0" name=""/>
        <dsp:cNvSpPr/>
      </dsp:nvSpPr>
      <dsp:spPr>
        <a:xfrm>
          <a:off x="0" y="3486293"/>
          <a:ext cx="5906181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496F48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0C7C20-C16F-DC40-B82C-6DC35776BD06}">
      <dsp:nvSpPr>
        <dsp:cNvPr id="0" name=""/>
        <dsp:cNvSpPr/>
      </dsp:nvSpPr>
      <dsp:spPr>
        <a:xfrm>
          <a:off x="0" y="3486293"/>
          <a:ext cx="5906181" cy="435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9. Implementación</a:t>
          </a:r>
        </a:p>
      </dsp:txBody>
      <dsp:txXfrm>
        <a:off x="0" y="3486293"/>
        <a:ext cx="5906181" cy="435467"/>
      </dsp:txXfrm>
    </dsp:sp>
    <dsp:sp modelId="{BCCB225D-FE45-BA44-8785-D47B72958DCB}">
      <dsp:nvSpPr>
        <dsp:cNvPr id="0" name=""/>
        <dsp:cNvSpPr/>
      </dsp:nvSpPr>
      <dsp:spPr>
        <a:xfrm>
          <a:off x="0" y="3921761"/>
          <a:ext cx="5906181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496F48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E4F7E5-AAE9-2B41-B71C-8B55EC94764C}">
      <dsp:nvSpPr>
        <dsp:cNvPr id="0" name=""/>
        <dsp:cNvSpPr/>
      </dsp:nvSpPr>
      <dsp:spPr>
        <a:xfrm>
          <a:off x="0" y="3921761"/>
          <a:ext cx="5906181" cy="435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10. Resultados y discusión</a:t>
          </a:r>
          <a:endParaRPr lang="en-US" sz="21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3921761"/>
        <a:ext cx="5906181" cy="435467"/>
      </dsp:txXfrm>
    </dsp:sp>
    <dsp:sp modelId="{D8B54F2C-F6DA-DF4E-9765-324F23EA3F5D}">
      <dsp:nvSpPr>
        <dsp:cNvPr id="0" name=""/>
        <dsp:cNvSpPr/>
      </dsp:nvSpPr>
      <dsp:spPr>
        <a:xfrm>
          <a:off x="0" y="4357228"/>
          <a:ext cx="5906181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496F48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054B33-E7D2-DF43-8385-764A47AF4B73}">
      <dsp:nvSpPr>
        <dsp:cNvPr id="0" name=""/>
        <dsp:cNvSpPr/>
      </dsp:nvSpPr>
      <dsp:spPr>
        <a:xfrm>
          <a:off x="0" y="4357228"/>
          <a:ext cx="5906181" cy="435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11. Otra funcionalidad del entorno Web</a:t>
          </a:r>
          <a:endParaRPr lang="en-US" sz="21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4357228"/>
        <a:ext cx="5906181" cy="435467"/>
      </dsp:txXfrm>
    </dsp:sp>
    <dsp:sp modelId="{EF22860C-3C28-2243-9DAE-AD6725823A85}">
      <dsp:nvSpPr>
        <dsp:cNvPr id="0" name=""/>
        <dsp:cNvSpPr/>
      </dsp:nvSpPr>
      <dsp:spPr>
        <a:xfrm>
          <a:off x="0" y="4792696"/>
          <a:ext cx="5906181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496F48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DB4C50-516A-4146-86E6-2E5F5E16C405}">
      <dsp:nvSpPr>
        <dsp:cNvPr id="0" name=""/>
        <dsp:cNvSpPr/>
      </dsp:nvSpPr>
      <dsp:spPr>
        <a:xfrm>
          <a:off x="0" y="4792696"/>
          <a:ext cx="5906181" cy="435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12. Conclusiones</a:t>
          </a:r>
          <a:endParaRPr lang="en-US" sz="21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4792696"/>
        <a:ext cx="5906181" cy="43546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6E1BCE-E66E-B44E-B829-835A2D30E8A6}">
      <dsp:nvSpPr>
        <dsp:cNvPr id="0" name=""/>
        <dsp:cNvSpPr/>
      </dsp:nvSpPr>
      <dsp:spPr>
        <a:xfrm>
          <a:off x="3620" y="544522"/>
          <a:ext cx="1960103" cy="1176062"/>
        </a:xfrm>
        <a:prstGeom prst="rect">
          <a:avLst/>
        </a:prstGeom>
        <a:solidFill>
          <a:srgbClr val="496F4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Decision Tree Regressor</a:t>
          </a:r>
          <a:endParaRPr lang="es-ES" sz="2500" kern="1200" dirty="0"/>
        </a:p>
      </dsp:txBody>
      <dsp:txXfrm>
        <a:off x="3620" y="544522"/>
        <a:ext cx="1960103" cy="1176062"/>
      </dsp:txXfrm>
    </dsp:sp>
    <dsp:sp modelId="{04D67AAC-4C90-454C-90CA-E7A8970A519F}">
      <dsp:nvSpPr>
        <dsp:cNvPr id="0" name=""/>
        <dsp:cNvSpPr/>
      </dsp:nvSpPr>
      <dsp:spPr>
        <a:xfrm>
          <a:off x="2159734" y="544522"/>
          <a:ext cx="1960103" cy="1176062"/>
        </a:xfrm>
        <a:prstGeom prst="rect">
          <a:avLst/>
        </a:prstGeom>
        <a:solidFill>
          <a:srgbClr val="496F4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Random Forest</a:t>
          </a:r>
          <a:endParaRPr lang="es-ES" sz="2500" kern="1200" dirty="0"/>
        </a:p>
      </dsp:txBody>
      <dsp:txXfrm>
        <a:off x="2159734" y="544522"/>
        <a:ext cx="1960103" cy="1176062"/>
      </dsp:txXfrm>
    </dsp:sp>
    <dsp:sp modelId="{42ECC10F-F681-884C-86E4-47E321619364}">
      <dsp:nvSpPr>
        <dsp:cNvPr id="0" name=""/>
        <dsp:cNvSpPr/>
      </dsp:nvSpPr>
      <dsp:spPr>
        <a:xfrm>
          <a:off x="4315848" y="544522"/>
          <a:ext cx="1960103" cy="1176062"/>
        </a:xfrm>
        <a:prstGeom prst="rect">
          <a:avLst/>
        </a:prstGeom>
        <a:solidFill>
          <a:srgbClr val="496F4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Xgboost</a:t>
          </a:r>
          <a:endParaRPr lang="es-ES" sz="2500" kern="1200" dirty="0"/>
        </a:p>
      </dsp:txBody>
      <dsp:txXfrm>
        <a:off x="4315848" y="544522"/>
        <a:ext cx="1960103" cy="1176062"/>
      </dsp:txXfrm>
    </dsp:sp>
    <dsp:sp modelId="{2C89543C-51DF-6544-BB4F-F9A82FB5B6E9}">
      <dsp:nvSpPr>
        <dsp:cNvPr id="0" name=""/>
        <dsp:cNvSpPr/>
      </dsp:nvSpPr>
      <dsp:spPr>
        <a:xfrm>
          <a:off x="6471962" y="544522"/>
          <a:ext cx="1960103" cy="1176062"/>
        </a:xfrm>
        <a:prstGeom prst="rect">
          <a:avLst/>
        </a:prstGeom>
        <a:solidFill>
          <a:srgbClr val="496F4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Linear Regression</a:t>
          </a:r>
          <a:endParaRPr lang="es-ES" sz="2500" kern="1200" dirty="0"/>
        </a:p>
      </dsp:txBody>
      <dsp:txXfrm>
        <a:off x="6471962" y="544522"/>
        <a:ext cx="1960103" cy="1176062"/>
      </dsp:txXfrm>
    </dsp:sp>
    <dsp:sp modelId="{5682A37C-6E68-5044-A497-87EAD3118413}">
      <dsp:nvSpPr>
        <dsp:cNvPr id="0" name=""/>
        <dsp:cNvSpPr/>
      </dsp:nvSpPr>
      <dsp:spPr>
        <a:xfrm>
          <a:off x="8628076" y="544522"/>
          <a:ext cx="1960103" cy="1176062"/>
        </a:xfrm>
        <a:prstGeom prst="rect">
          <a:avLst/>
        </a:prstGeom>
        <a:solidFill>
          <a:srgbClr val="496F4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Elastic Net</a:t>
          </a:r>
          <a:endParaRPr lang="es-ES" sz="2500" kern="1200" dirty="0"/>
        </a:p>
      </dsp:txBody>
      <dsp:txXfrm>
        <a:off x="8628076" y="544522"/>
        <a:ext cx="1960103" cy="1176062"/>
      </dsp:txXfrm>
    </dsp:sp>
    <dsp:sp modelId="{867658D1-446B-6D4D-98C6-A0A9178789E4}">
      <dsp:nvSpPr>
        <dsp:cNvPr id="0" name=""/>
        <dsp:cNvSpPr/>
      </dsp:nvSpPr>
      <dsp:spPr>
        <a:xfrm>
          <a:off x="3620" y="1916595"/>
          <a:ext cx="1960103" cy="1176062"/>
        </a:xfrm>
        <a:prstGeom prst="rect">
          <a:avLst/>
        </a:prstGeom>
        <a:solidFill>
          <a:srgbClr val="496F4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Lasso</a:t>
          </a:r>
          <a:endParaRPr lang="es-ES" sz="2500" kern="1200" dirty="0"/>
        </a:p>
      </dsp:txBody>
      <dsp:txXfrm>
        <a:off x="3620" y="1916595"/>
        <a:ext cx="1960103" cy="1176062"/>
      </dsp:txXfrm>
    </dsp:sp>
    <dsp:sp modelId="{78C7C2E1-B918-8B43-BF4F-16CBE4BD4DB5}">
      <dsp:nvSpPr>
        <dsp:cNvPr id="0" name=""/>
        <dsp:cNvSpPr/>
      </dsp:nvSpPr>
      <dsp:spPr>
        <a:xfrm>
          <a:off x="2159734" y="1916595"/>
          <a:ext cx="1960103" cy="1176062"/>
        </a:xfrm>
        <a:prstGeom prst="rect">
          <a:avLst/>
        </a:prstGeom>
        <a:solidFill>
          <a:srgbClr val="496F4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Ridge</a:t>
          </a:r>
          <a:endParaRPr lang="es-ES" sz="2500" kern="1200" dirty="0"/>
        </a:p>
      </dsp:txBody>
      <dsp:txXfrm>
        <a:off x="2159734" y="1916595"/>
        <a:ext cx="1960103" cy="1176062"/>
      </dsp:txXfrm>
    </dsp:sp>
    <dsp:sp modelId="{02DBAA60-7E85-2E47-9222-8049CDBAB1D2}">
      <dsp:nvSpPr>
        <dsp:cNvPr id="0" name=""/>
        <dsp:cNvSpPr/>
      </dsp:nvSpPr>
      <dsp:spPr>
        <a:xfrm>
          <a:off x="4315848" y="1916595"/>
          <a:ext cx="1960103" cy="1176062"/>
        </a:xfrm>
        <a:prstGeom prst="rect">
          <a:avLst/>
        </a:prstGeom>
        <a:solidFill>
          <a:srgbClr val="496F4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Stochastic Gradient Descent</a:t>
          </a:r>
          <a:endParaRPr lang="es-ES" sz="2500" kern="1200" dirty="0"/>
        </a:p>
      </dsp:txBody>
      <dsp:txXfrm>
        <a:off x="4315848" y="1916595"/>
        <a:ext cx="1960103" cy="1176062"/>
      </dsp:txXfrm>
    </dsp:sp>
    <dsp:sp modelId="{D6DB939A-A57F-C64E-A1D1-504C013305F4}">
      <dsp:nvSpPr>
        <dsp:cNvPr id="0" name=""/>
        <dsp:cNvSpPr/>
      </dsp:nvSpPr>
      <dsp:spPr>
        <a:xfrm>
          <a:off x="6471962" y="1916595"/>
          <a:ext cx="1960103" cy="1176062"/>
        </a:xfrm>
        <a:prstGeom prst="rect">
          <a:avLst/>
        </a:prstGeom>
        <a:solidFill>
          <a:srgbClr val="496F4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Robust Regression</a:t>
          </a:r>
          <a:endParaRPr lang="es-ES" sz="2500" kern="1200" dirty="0"/>
        </a:p>
      </dsp:txBody>
      <dsp:txXfrm>
        <a:off x="6471962" y="1916595"/>
        <a:ext cx="1960103" cy="1176062"/>
      </dsp:txXfrm>
    </dsp:sp>
    <dsp:sp modelId="{C43E3B6D-CDF3-1E40-98CF-BE688BB3F8AE}">
      <dsp:nvSpPr>
        <dsp:cNvPr id="0" name=""/>
        <dsp:cNvSpPr/>
      </dsp:nvSpPr>
      <dsp:spPr>
        <a:xfrm>
          <a:off x="8628076" y="1916595"/>
          <a:ext cx="1960103" cy="1176062"/>
        </a:xfrm>
        <a:prstGeom prst="rect">
          <a:avLst/>
        </a:prstGeom>
        <a:solidFill>
          <a:srgbClr val="496F4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Support Vector Regression</a:t>
          </a:r>
          <a:endParaRPr lang="es-ES" sz="2500" kern="1200" dirty="0"/>
        </a:p>
      </dsp:txBody>
      <dsp:txXfrm>
        <a:off x="8628076" y="1916595"/>
        <a:ext cx="1960103" cy="11760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8FDC28-95FE-4142-A0C4-6C8CF3B2465D}">
      <dsp:nvSpPr>
        <dsp:cNvPr id="0" name=""/>
        <dsp:cNvSpPr/>
      </dsp:nvSpPr>
      <dsp:spPr>
        <a:xfrm>
          <a:off x="3316" y="385452"/>
          <a:ext cx="1177556" cy="706533"/>
        </a:xfrm>
        <a:prstGeom prst="rect">
          <a:avLst/>
        </a:prstGeom>
        <a:solidFill>
          <a:srgbClr val="496F4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Año</a:t>
          </a:r>
        </a:p>
      </dsp:txBody>
      <dsp:txXfrm>
        <a:off x="3316" y="385452"/>
        <a:ext cx="1177556" cy="706533"/>
      </dsp:txXfrm>
    </dsp:sp>
    <dsp:sp modelId="{7F519B78-31CC-1647-98DB-8C7DB7FE3250}">
      <dsp:nvSpPr>
        <dsp:cNvPr id="0" name=""/>
        <dsp:cNvSpPr/>
      </dsp:nvSpPr>
      <dsp:spPr>
        <a:xfrm>
          <a:off x="1298627" y="385452"/>
          <a:ext cx="1177556" cy="706533"/>
        </a:xfrm>
        <a:prstGeom prst="rect">
          <a:avLst/>
        </a:prstGeom>
        <a:solidFill>
          <a:srgbClr val="496F4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Mes</a:t>
          </a:r>
        </a:p>
      </dsp:txBody>
      <dsp:txXfrm>
        <a:off x="1298627" y="385452"/>
        <a:ext cx="1177556" cy="706533"/>
      </dsp:txXfrm>
    </dsp:sp>
    <dsp:sp modelId="{D1439B60-EAF4-FC4A-8A3F-6159B29B7D28}">
      <dsp:nvSpPr>
        <dsp:cNvPr id="0" name=""/>
        <dsp:cNvSpPr/>
      </dsp:nvSpPr>
      <dsp:spPr>
        <a:xfrm>
          <a:off x="2593939" y="385452"/>
          <a:ext cx="1177556" cy="706533"/>
        </a:xfrm>
        <a:prstGeom prst="rect">
          <a:avLst/>
        </a:prstGeom>
        <a:solidFill>
          <a:srgbClr val="496F4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Día</a:t>
          </a:r>
        </a:p>
      </dsp:txBody>
      <dsp:txXfrm>
        <a:off x="2593939" y="385452"/>
        <a:ext cx="1177556" cy="706533"/>
      </dsp:txXfrm>
    </dsp:sp>
    <dsp:sp modelId="{24C938CB-48CB-D648-9927-E1EA4AB2124C}">
      <dsp:nvSpPr>
        <dsp:cNvPr id="0" name=""/>
        <dsp:cNvSpPr/>
      </dsp:nvSpPr>
      <dsp:spPr>
        <a:xfrm>
          <a:off x="3896634" y="393980"/>
          <a:ext cx="1177556" cy="706533"/>
        </a:xfrm>
        <a:prstGeom prst="rect">
          <a:avLst/>
        </a:prstGeom>
        <a:solidFill>
          <a:srgbClr val="496F4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Temperatura</a:t>
          </a:r>
        </a:p>
      </dsp:txBody>
      <dsp:txXfrm>
        <a:off x="3896634" y="393980"/>
        <a:ext cx="1177556" cy="706533"/>
      </dsp:txXfrm>
    </dsp:sp>
    <dsp:sp modelId="{F29D7545-DC42-5845-85FF-012600FE4CC8}">
      <dsp:nvSpPr>
        <dsp:cNvPr id="0" name=""/>
        <dsp:cNvSpPr/>
      </dsp:nvSpPr>
      <dsp:spPr>
        <a:xfrm>
          <a:off x="5184563" y="385452"/>
          <a:ext cx="1177556" cy="706533"/>
        </a:xfrm>
        <a:prstGeom prst="rect">
          <a:avLst/>
        </a:prstGeom>
        <a:solidFill>
          <a:srgbClr val="496F4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Humedad</a:t>
          </a:r>
        </a:p>
      </dsp:txBody>
      <dsp:txXfrm>
        <a:off x="5184563" y="385452"/>
        <a:ext cx="1177556" cy="706533"/>
      </dsp:txXfrm>
    </dsp:sp>
    <dsp:sp modelId="{86D272C1-0200-6D44-8B7D-46138123946F}">
      <dsp:nvSpPr>
        <dsp:cNvPr id="0" name=""/>
        <dsp:cNvSpPr/>
      </dsp:nvSpPr>
      <dsp:spPr>
        <a:xfrm>
          <a:off x="6479875" y="385452"/>
          <a:ext cx="1177556" cy="706533"/>
        </a:xfrm>
        <a:prstGeom prst="rect">
          <a:avLst/>
        </a:prstGeom>
        <a:solidFill>
          <a:srgbClr val="496F4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Velocidad del viento</a:t>
          </a:r>
        </a:p>
      </dsp:txBody>
      <dsp:txXfrm>
        <a:off x="6479875" y="385452"/>
        <a:ext cx="1177556" cy="706533"/>
      </dsp:txXfrm>
    </dsp:sp>
    <dsp:sp modelId="{BED35821-0472-5F41-8583-25E7252499B2}">
      <dsp:nvSpPr>
        <dsp:cNvPr id="0" name=""/>
        <dsp:cNvSpPr/>
      </dsp:nvSpPr>
      <dsp:spPr>
        <a:xfrm>
          <a:off x="7775186" y="385452"/>
          <a:ext cx="1177556" cy="706533"/>
        </a:xfrm>
        <a:prstGeom prst="rect">
          <a:avLst/>
        </a:prstGeom>
        <a:solidFill>
          <a:srgbClr val="496F4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Presión</a:t>
          </a:r>
        </a:p>
      </dsp:txBody>
      <dsp:txXfrm>
        <a:off x="7775186" y="385452"/>
        <a:ext cx="1177556" cy="706533"/>
      </dsp:txXfrm>
    </dsp:sp>
    <dsp:sp modelId="{98B41AC0-7E88-5241-B2B0-6931020C6917}">
      <dsp:nvSpPr>
        <dsp:cNvPr id="0" name=""/>
        <dsp:cNvSpPr/>
      </dsp:nvSpPr>
      <dsp:spPr>
        <a:xfrm>
          <a:off x="9070498" y="385452"/>
          <a:ext cx="1177556" cy="706533"/>
        </a:xfrm>
        <a:prstGeom prst="rect">
          <a:avLst/>
        </a:prstGeom>
        <a:solidFill>
          <a:srgbClr val="496F4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Punto de rocío</a:t>
          </a:r>
        </a:p>
      </dsp:txBody>
      <dsp:txXfrm>
        <a:off x="9070498" y="385452"/>
        <a:ext cx="1177556" cy="70653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40158E-6E02-DB4C-B1D1-92EE2264DACF}">
      <dsp:nvSpPr>
        <dsp:cNvPr id="0" name=""/>
        <dsp:cNvSpPr/>
      </dsp:nvSpPr>
      <dsp:spPr>
        <a:xfrm>
          <a:off x="709049" y="277"/>
          <a:ext cx="1240047" cy="744028"/>
        </a:xfrm>
        <a:prstGeom prst="rect">
          <a:avLst/>
        </a:prstGeom>
        <a:solidFill>
          <a:srgbClr val="496F4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Serie (Aula i5, Norba, Novell)</a:t>
          </a:r>
          <a:endParaRPr lang="es-ES" sz="1200" kern="1200" dirty="0"/>
        </a:p>
      </dsp:txBody>
      <dsp:txXfrm>
        <a:off x="709049" y="277"/>
        <a:ext cx="1240047" cy="744028"/>
      </dsp:txXfrm>
    </dsp:sp>
    <dsp:sp modelId="{E18667D7-9302-2943-8FFA-F23216385764}">
      <dsp:nvSpPr>
        <dsp:cNvPr id="0" name=""/>
        <dsp:cNvSpPr/>
      </dsp:nvSpPr>
      <dsp:spPr>
        <a:xfrm>
          <a:off x="2073101" y="277"/>
          <a:ext cx="1240047" cy="744028"/>
        </a:xfrm>
        <a:prstGeom prst="rect">
          <a:avLst/>
        </a:prstGeom>
        <a:solidFill>
          <a:srgbClr val="496F4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/>
            <a:t>Fecha</a:t>
          </a:r>
        </a:p>
      </dsp:txBody>
      <dsp:txXfrm>
        <a:off x="2073101" y="277"/>
        <a:ext cx="1240047" cy="744028"/>
      </dsp:txXfrm>
    </dsp:sp>
    <dsp:sp modelId="{E8A61542-506A-954F-8F32-07774ACF986E}">
      <dsp:nvSpPr>
        <dsp:cNvPr id="0" name=""/>
        <dsp:cNvSpPr/>
      </dsp:nvSpPr>
      <dsp:spPr>
        <a:xfrm>
          <a:off x="3437154" y="277"/>
          <a:ext cx="1240047" cy="744028"/>
        </a:xfrm>
        <a:prstGeom prst="rect">
          <a:avLst/>
        </a:prstGeom>
        <a:solidFill>
          <a:srgbClr val="496F4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/>
            <a:t>Valor (temperatura)</a:t>
          </a:r>
        </a:p>
      </dsp:txBody>
      <dsp:txXfrm>
        <a:off x="3437154" y="277"/>
        <a:ext cx="1240047" cy="74402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1F96B-ADB1-0C47-8407-033E0120E8C7}">
      <dsp:nvSpPr>
        <dsp:cNvPr id="0" name=""/>
        <dsp:cNvSpPr/>
      </dsp:nvSpPr>
      <dsp:spPr>
        <a:xfrm>
          <a:off x="2299" y="270597"/>
          <a:ext cx="1244958" cy="746974"/>
        </a:xfrm>
        <a:prstGeom prst="rect">
          <a:avLst/>
        </a:prstGeom>
        <a:solidFill>
          <a:srgbClr val="496F4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Serie (0,1,2,3…)</a:t>
          </a:r>
        </a:p>
      </dsp:txBody>
      <dsp:txXfrm>
        <a:off x="2299" y="270597"/>
        <a:ext cx="1244958" cy="746974"/>
      </dsp:txXfrm>
    </dsp:sp>
    <dsp:sp modelId="{63CFC12D-FD1D-6142-9403-349FD6FE5686}">
      <dsp:nvSpPr>
        <dsp:cNvPr id="0" name=""/>
        <dsp:cNvSpPr/>
      </dsp:nvSpPr>
      <dsp:spPr>
        <a:xfrm>
          <a:off x="1371753" y="270597"/>
          <a:ext cx="1244958" cy="746974"/>
        </a:xfrm>
        <a:prstGeom prst="rect">
          <a:avLst/>
        </a:prstGeom>
        <a:solidFill>
          <a:srgbClr val="496F4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Hora</a:t>
          </a:r>
        </a:p>
      </dsp:txBody>
      <dsp:txXfrm>
        <a:off x="1371753" y="270597"/>
        <a:ext cx="1244958" cy="746974"/>
      </dsp:txXfrm>
    </dsp:sp>
    <dsp:sp modelId="{E4207914-4F09-EB4D-9187-AD7438EC591F}">
      <dsp:nvSpPr>
        <dsp:cNvPr id="0" name=""/>
        <dsp:cNvSpPr/>
      </dsp:nvSpPr>
      <dsp:spPr>
        <a:xfrm>
          <a:off x="2741206" y="270597"/>
          <a:ext cx="1244958" cy="746974"/>
        </a:xfrm>
        <a:prstGeom prst="rect">
          <a:avLst/>
        </a:prstGeom>
        <a:solidFill>
          <a:srgbClr val="496F4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Día</a:t>
          </a:r>
        </a:p>
      </dsp:txBody>
      <dsp:txXfrm>
        <a:off x="2741206" y="270597"/>
        <a:ext cx="1244958" cy="746974"/>
      </dsp:txXfrm>
    </dsp:sp>
    <dsp:sp modelId="{094CABE0-7DD5-0D45-A841-4FA86677BD78}">
      <dsp:nvSpPr>
        <dsp:cNvPr id="0" name=""/>
        <dsp:cNvSpPr/>
      </dsp:nvSpPr>
      <dsp:spPr>
        <a:xfrm>
          <a:off x="4110660" y="270597"/>
          <a:ext cx="1244958" cy="746974"/>
        </a:xfrm>
        <a:prstGeom prst="rect">
          <a:avLst/>
        </a:prstGeom>
        <a:solidFill>
          <a:srgbClr val="496F4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Mes</a:t>
          </a:r>
        </a:p>
      </dsp:txBody>
      <dsp:txXfrm>
        <a:off x="4110660" y="270597"/>
        <a:ext cx="1244958" cy="746974"/>
      </dsp:txXfrm>
    </dsp:sp>
    <dsp:sp modelId="{1CF1F95C-F98E-1C4E-9857-C3C62CB18E7B}">
      <dsp:nvSpPr>
        <dsp:cNvPr id="0" name=""/>
        <dsp:cNvSpPr/>
      </dsp:nvSpPr>
      <dsp:spPr>
        <a:xfrm>
          <a:off x="5480114" y="270597"/>
          <a:ext cx="1244958" cy="746974"/>
        </a:xfrm>
        <a:prstGeom prst="rect">
          <a:avLst/>
        </a:prstGeom>
        <a:solidFill>
          <a:srgbClr val="496F4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Valor (temperatura)</a:t>
          </a:r>
        </a:p>
      </dsp:txBody>
      <dsp:txXfrm>
        <a:off x="5480114" y="270597"/>
        <a:ext cx="1244958" cy="74697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88A401-378B-7C41-B964-15EFD9361667}">
      <dsp:nvSpPr>
        <dsp:cNvPr id="0" name=""/>
        <dsp:cNvSpPr/>
      </dsp:nvSpPr>
      <dsp:spPr>
        <a:xfrm>
          <a:off x="413" y="724155"/>
          <a:ext cx="1077604" cy="706309"/>
        </a:xfrm>
        <a:prstGeom prst="roundRect">
          <a:avLst>
            <a:gd name="adj" fmla="val 10000"/>
          </a:avLst>
        </a:prstGeom>
        <a:solidFill>
          <a:srgbClr val="81997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Creación de base de datos</a:t>
          </a:r>
        </a:p>
      </dsp:txBody>
      <dsp:txXfrm>
        <a:off x="21100" y="744842"/>
        <a:ext cx="1036230" cy="664935"/>
      </dsp:txXfrm>
    </dsp:sp>
    <dsp:sp modelId="{240ADEA2-ACFE-DC4C-BCD9-14C03BBA38B2}">
      <dsp:nvSpPr>
        <dsp:cNvPr id="0" name=""/>
        <dsp:cNvSpPr/>
      </dsp:nvSpPr>
      <dsp:spPr>
        <a:xfrm rot="7938">
          <a:off x="1184488" y="943945"/>
          <a:ext cx="293216" cy="292857"/>
        </a:xfrm>
        <a:prstGeom prst="rightArrow">
          <a:avLst>
            <a:gd name="adj1" fmla="val 60000"/>
            <a:gd name="adj2" fmla="val 50000"/>
          </a:avLst>
        </a:prstGeom>
        <a:solidFill>
          <a:schemeClr val="tx1">
            <a:lumMod val="85000"/>
            <a:lumOff val="1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200" kern="1200"/>
        </a:p>
      </dsp:txBody>
      <dsp:txXfrm>
        <a:off x="1184488" y="1002415"/>
        <a:ext cx="205359" cy="175715"/>
      </dsp:txXfrm>
    </dsp:sp>
    <dsp:sp modelId="{AFACF261-ADA0-2B4C-B9EA-E4BCF9DAC73C}">
      <dsp:nvSpPr>
        <dsp:cNvPr id="0" name=""/>
        <dsp:cNvSpPr/>
      </dsp:nvSpPr>
      <dsp:spPr>
        <a:xfrm>
          <a:off x="1549463" y="727650"/>
          <a:ext cx="1114067" cy="706556"/>
        </a:xfrm>
        <a:prstGeom prst="roundRect">
          <a:avLst>
            <a:gd name="adj" fmla="val 10000"/>
          </a:avLst>
        </a:prstGeom>
        <a:solidFill>
          <a:srgbClr val="81997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Creación Front y Back</a:t>
          </a:r>
        </a:p>
      </dsp:txBody>
      <dsp:txXfrm>
        <a:off x="1570157" y="748344"/>
        <a:ext cx="1072679" cy="66516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88A401-378B-7C41-B964-15EFD9361667}">
      <dsp:nvSpPr>
        <dsp:cNvPr id="0" name=""/>
        <dsp:cNvSpPr/>
      </dsp:nvSpPr>
      <dsp:spPr>
        <a:xfrm>
          <a:off x="5806" y="1950502"/>
          <a:ext cx="1133148" cy="679889"/>
        </a:xfrm>
        <a:prstGeom prst="roundRect">
          <a:avLst>
            <a:gd name="adj" fmla="val 10000"/>
          </a:avLst>
        </a:prstGeom>
        <a:solidFill>
          <a:srgbClr val="81997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Recolección de datos</a:t>
          </a:r>
        </a:p>
      </dsp:txBody>
      <dsp:txXfrm>
        <a:off x="25719" y="1970415"/>
        <a:ext cx="1093322" cy="640063"/>
      </dsp:txXfrm>
    </dsp:sp>
    <dsp:sp modelId="{240ADEA2-ACFE-DC4C-BCD9-14C03BBA38B2}">
      <dsp:nvSpPr>
        <dsp:cNvPr id="0" name=""/>
        <dsp:cNvSpPr/>
      </dsp:nvSpPr>
      <dsp:spPr>
        <a:xfrm>
          <a:off x="1252269" y="2149936"/>
          <a:ext cx="240227" cy="281020"/>
        </a:xfrm>
        <a:prstGeom prst="rightArrow">
          <a:avLst>
            <a:gd name="adj1" fmla="val 60000"/>
            <a:gd name="adj2" fmla="val 50000"/>
          </a:avLst>
        </a:prstGeom>
        <a:solidFill>
          <a:schemeClr val="tx1">
            <a:lumMod val="85000"/>
            <a:lumOff val="1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200" kern="1200"/>
        </a:p>
      </dsp:txBody>
      <dsp:txXfrm>
        <a:off x="1252269" y="2206140"/>
        <a:ext cx="168159" cy="168612"/>
      </dsp:txXfrm>
    </dsp:sp>
    <dsp:sp modelId="{AFACF261-ADA0-2B4C-B9EA-E4BCF9DAC73C}">
      <dsp:nvSpPr>
        <dsp:cNvPr id="0" name=""/>
        <dsp:cNvSpPr/>
      </dsp:nvSpPr>
      <dsp:spPr>
        <a:xfrm>
          <a:off x="1592214" y="1950502"/>
          <a:ext cx="1133148" cy="679889"/>
        </a:xfrm>
        <a:prstGeom prst="roundRect">
          <a:avLst>
            <a:gd name="adj" fmla="val 10000"/>
          </a:avLst>
        </a:prstGeom>
        <a:solidFill>
          <a:srgbClr val="81997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Preprocesado</a:t>
          </a:r>
        </a:p>
      </dsp:txBody>
      <dsp:txXfrm>
        <a:off x="1612127" y="1970415"/>
        <a:ext cx="1093322" cy="640063"/>
      </dsp:txXfrm>
    </dsp:sp>
    <dsp:sp modelId="{B7C3DC8E-7171-FA4A-B800-77A7F2B8F905}">
      <dsp:nvSpPr>
        <dsp:cNvPr id="0" name=""/>
        <dsp:cNvSpPr/>
      </dsp:nvSpPr>
      <dsp:spPr>
        <a:xfrm>
          <a:off x="2838678" y="2149936"/>
          <a:ext cx="240227" cy="281020"/>
        </a:xfrm>
        <a:prstGeom prst="rightArrow">
          <a:avLst>
            <a:gd name="adj1" fmla="val 60000"/>
            <a:gd name="adj2" fmla="val 50000"/>
          </a:avLst>
        </a:prstGeom>
        <a:solidFill>
          <a:schemeClr val="tx1">
            <a:lumMod val="85000"/>
            <a:lumOff val="1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200" kern="1200"/>
        </a:p>
      </dsp:txBody>
      <dsp:txXfrm>
        <a:off x="2838678" y="2206140"/>
        <a:ext cx="168159" cy="168612"/>
      </dsp:txXfrm>
    </dsp:sp>
    <dsp:sp modelId="{1D34D2F9-FA06-DD4F-BF1A-637BC6157B34}">
      <dsp:nvSpPr>
        <dsp:cNvPr id="0" name=""/>
        <dsp:cNvSpPr/>
      </dsp:nvSpPr>
      <dsp:spPr>
        <a:xfrm>
          <a:off x="3178622" y="1949870"/>
          <a:ext cx="1133148" cy="681153"/>
        </a:xfrm>
        <a:prstGeom prst="roundRect">
          <a:avLst>
            <a:gd name="adj" fmla="val 10000"/>
          </a:avLst>
        </a:prstGeom>
        <a:solidFill>
          <a:srgbClr val="81997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División en Train Set y Train Test</a:t>
          </a:r>
        </a:p>
      </dsp:txBody>
      <dsp:txXfrm>
        <a:off x="3198572" y="1969820"/>
        <a:ext cx="1093248" cy="641253"/>
      </dsp:txXfrm>
    </dsp:sp>
    <dsp:sp modelId="{ADD994BA-F422-0845-9DCA-AC038B86C933}">
      <dsp:nvSpPr>
        <dsp:cNvPr id="0" name=""/>
        <dsp:cNvSpPr/>
      </dsp:nvSpPr>
      <dsp:spPr>
        <a:xfrm>
          <a:off x="4425086" y="2149936"/>
          <a:ext cx="240227" cy="281020"/>
        </a:xfrm>
        <a:prstGeom prst="rightArrow">
          <a:avLst>
            <a:gd name="adj1" fmla="val 60000"/>
            <a:gd name="adj2" fmla="val 50000"/>
          </a:avLst>
        </a:prstGeom>
        <a:solidFill>
          <a:schemeClr val="tx1">
            <a:lumMod val="85000"/>
            <a:lumOff val="1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200" kern="1200"/>
        </a:p>
      </dsp:txBody>
      <dsp:txXfrm>
        <a:off x="4425086" y="2206140"/>
        <a:ext cx="168159" cy="168612"/>
      </dsp:txXfrm>
    </dsp:sp>
    <dsp:sp modelId="{859155E2-F94D-E641-B47E-79940C7E9A28}">
      <dsp:nvSpPr>
        <dsp:cNvPr id="0" name=""/>
        <dsp:cNvSpPr/>
      </dsp:nvSpPr>
      <dsp:spPr>
        <a:xfrm>
          <a:off x="4765031" y="1950502"/>
          <a:ext cx="1133148" cy="679889"/>
        </a:xfrm>
        <a:prstGeom prst="roundRect">
          <a:avLst>
            <a:gd name="adj" fmla="val 10000"/>
          </a:avLst>
        </a:prstGeom>
        <a:solidFill>
          <a:srgbClr val="81997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Iniciar algoritmo</a:t>
          </a:r>
        </a:p>
      </dsp:txBody>
      <dsp:txXfrm>
        <a:off x="4784944" y="1970415"/>
        <a:ext cx="1093322" cy="640063"/>
      </dsp:txXfrm>
    </dsp:sp>
    <dsp:sp modelId="{9622061C-6250-3A4D-ABC6-C30FD75D6AEB}">
      <dsp:nvSpPr>
        <dsp:cNvPr id="0" name=""/>
        <dsp:cNvSpPr/>
      </dsp:nvSpPr>
      <dsp:spPr>
        <a:xfrm>
          <a:off x="6011494" y="2149936"/>
          <a:ext cx="240227" cy="281020"/>
        </a:xfrm>
        <a:prstGeom prst="rightArrow">
          <a:avLst>
            <a:gd name="adj1" fmla="val 60000"/>
            <a:gd name="adj2" fmla="val 50000"/>
          </a:avLst>
        </a:prstGeom>
        <a:solidFill>
          <a:schemeClr val="tx1">
            <a:lumMod val="85000"/>
            <a:lumOff val="1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200" kern="1200"/>
        </a:p>
      </dsp:txBody>
      <dsp:txXfrm>
        <a:off x="6011494" y="2206140"/>
        <a:ext cx="168159" cy="168612"/>
      </dsp:txXfrm>
    </dsp:sp>
    <dsp:sp modelId="{E552679C-C793-C94A-8104-CB88C6EC50E7}">
      <dsp:nvSpPr>
        <dsp:cNvPr id="0" name=""/>
        <dsp:cNvSpPr/>
      </dsp:nvSpPr>
      <dsp:spPr>
        <a:xfrm>
          <a:off x="6351439" y="1950502"/>
          <a:ext cx="1090938" cy="679889"/>
        </a:xfrm>
        <a:prstGeom prst="roundRect">
          <a:avLst>
            <a:gd name="adj" fmla="val 10000"/>
          </a:avLst>
        </a:prstGeom>
        <a:solidFill>
          <a:srgbClr val="81997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3340" rIns="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Entrenamiento de datos</a:t>
          </a:r>
        </a:p>
      </dsp:txBody>
      <dsp:txXfrm>
        <a:off x="6371352" y="1970415"/>
        <a:ext cx="1051112" cy="640063"/>
      </dsp:txXfrm>
    </dsp:sp>
    <dsp:sp modelId="{D0C333F9-9605-A749-9E14-1FCD3D496F5F}">
      <dsp:nvSpPr>
        <dsp:cNvPr id="0" name=""/>
        <dsp:cNvSpPr/>
      </dsp:nvSpPr>
      <dsp:spPr>
        <a:xfrm>
          <a:off x="7555693" y="2149936"/>
          <a:ext cx="240227" cy="281020"/>
        </a:xfrm>
        <a:prstGeom prst="rightArrow">
          <a:avLst>
            <a:gd name="adj1" fmla="val 60000"/>
            <a:gd name="adj2" fmla="val 50000"/>
          </a:avLst>
        </a:prstGeom>
        <a:solidFill>
          <a:schemeClr val="tx1">
            <a:lumMod val="85000"/>
            <a:lumOff val="1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200" kern="1200"/>
        </a:p>
      </dsp:txBody>
      <dsp:txXfrm>
        <a:off x="7555693" y="2206140"/>
        <a:ext cx="168159" cy="168612"/>
      </dsp:txXfrm>
    </dsp:sp>
    <dsp:sp modelId="{5B6484FD-CBE3-1E45-AD1E-8C81DF921741}">
      <dsp:nvSpPr>
        <dsp:cNvPr id="0" name=""/>
        <dsp:cNvSpPr/>
      </dsp:nvSpPr>
      <dsp:spPr>
        <a:xfrm>
          <a:off x="7895637" y="1950502"/>
          <a:ext cx="1133148" cy="679889"/>
        </a:xfrm>
        <a:prstGeom prst="roundRect">
          <a:avLst>
            <a:gd name="adj" fmla="val 10000"/>
          </a:avLst>
        </a:prstGeom>
        <a:solidFill>
          <a:srgbClr val="81997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Realizar predicción</a:t>
          </a:r>
        </a:p>
      </dsp:txBody>
      <dsp:txXfrm>
        <a:off x="7915550" y="1970415"/>
        <a:ext cx="1093322" cy="640063"/>
      </dsp:txXfrm>
    </dsp:sp>
    <dsp:sp modelId="{8C566657-A029-1D43-B2FB-C9A481B524B0}">
      <dsp:nvSpPr>
        <dsp:cNvPr id="0" name=""/>
        <dsp:cNvSpPr/>
      </dsp:nvSpPr>
      <dsp:spPr>
        <a:xfrm>
          <a:off x="9142101" y="2149936"/>
          <a:ext cx="240227" cy="281020"/>
        </a:xfrm>
        <a:prstGeom prst="rightArrow">
          <a:avLst>
            <a:gd name="adj1" fmla="val 60000"/>
            <a:gd name="adj2" fmla="val 50000"/>
          </a:avLst>
        </a:prstGeom>
        <a:solidFill>
          <a:schemeClr val="tx1">
            <a:lumMod val="85000"/>
            <a:lumOff val="1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200" kern="1200"/>
        </a:p>
      </dsp:txBody>
      <dsp:txXfrm>
        <a:off x="9142101" y="2206140"/>
        <a:ext cx="168159" cy="168612"/>
      </dsp:txXfrm>
    </dsp:sp>
    <dsp:sp modelId="{CE90753A-E673-F648-B0D6-BFDD126EDA1F}">
      <dsp:nvSpPr>
        <dsp:cNvPr id="0" name=""/>
        <dsp:cNvSpPr/>
      </dsp:nvSpPr>
      <dsp:spPr>
        <a:xfrm>
          <a:off x="9482046" y="1950502"/>
          <a:ext cx="1133148" cy="679889"/>
        </a:xfrm>
        <a:prstGeom prst="roundRect">
          <a:avLst>
            <a:gd name="adj" fmla="val 10000"/>
          </a:avLst>
        </a:prstGeom>
        <a:solidFill>
          <a:srgbClr val="81997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Creación de modelo</a:t>
          </a:r>
        </a:p>
      </dsp:txBody>
      <dsp:txXfrm>
        <a:off x="9501959" y="1970415"/>
        <a:ext cx="1093322" cy="6400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93CE49-B9B1-F241-868C-87A764AC2CC0}" type="datetimeFigureOut">
              <a:rPr lang="es-ES" smtClean="0"/>
              <a:t>12/7/22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44704D-A242-624A-8930-CF34568621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764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44704D-A242-624A-8930-CF34568621A5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22392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44704D-A242-624A-8930-CF34568621A5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16745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44704D-A242-624A-8930-CF34568621A5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56920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44704D-A242-624A-8930-CF34568621A5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52605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44704D-A242-624A-8930-CF34568621A5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98942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44704D-A242-624A-8930-CF34568621A5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72152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44704D-A242-624A-8930-CF34568621A5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05840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44704D-A242-624A-8930-CF34568621A5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57725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44704D-A242-624A-8930-CF34568621A5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8323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A3C01B20-A8F6-9D41-A583-C1CC2DCC7C79}" type="datetimeFigureOut">
              <a:rPr lang="es-ES" smtClean="0"/>
              <a:t>12/7/22</a:t>
            </a:fld>
            <a:endParaRPr lang="es-E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9158817F-5933-B746-AB70-DA1DD69A53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62457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01B20-A8F6-9D41-A583-C1CC2DCC7C79}" type="datetimeFigureOut">
              <a:rPr lang="es-ES" smtClean="0"/>
              <a:t>12/7/22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8817F-5933-B746-AB70-DA1DD69A53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5696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01B20-A8F6-9D41-A583-C1CC2DCC7C79}" type="datetimeFigureOut">
              <a:rPr lang="es-ES" smtClean="0"/>
              <a:t>12/7/22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8817F-5933-B746-AB70-DA1DD69A53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7515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01B20-A8F6-9D41-A583-C1CC2DCC7C79}" type="datetimeFigureOut">
              <a:rPr lang="es-ES" smtClean="0"/>
              <a:t>12/7/22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8817F-5933-B746-AB70-DA1DD69A53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2740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A3C01B20-A8F6-9D41-A583-C1CC2DCC7C79}" type="datetimeFigureOut">
              <a:rPr lang="es-ES" smtClean="0"/>
              <a:t>12/7/22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9158817F-5933-B746-AB70-DA1DD69A53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14770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01B20-A8F6-9D41-A583-C1CC2DCC7C79}" type="datetimeFigureOut">
              <a:rPr lang="es-ES" smtClean="0"/>
              <a:t>12/7/22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8817F-5933-B746-AB70-DA1DD69A53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0215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01B20-A8F6-9D41-A583-C1CC2DCC7C79}" type="datetimeFigureOut">
              <a:rPr lang="es-ES" smtClean="0"/>
              <a:t>12/7/22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8817F-5933-B746-AB70-DA1DD69A53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3898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01B20-A8F6-9D41-A583-C1CC2DCC7C79}" type="datetimeFigureOut">
              <a:rPr lang="es-ES" smtClean="0"/>
              <a:t>12/7/22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8817F-5933-B746-AB70-DA1DD69A53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784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01B20-A8F6-9D41-A583-C1CC2DCC7C79}" type="datetimeFigureOut">
              <a:rPr lang="es-ES" smtClean="0"/>
              <a:t>12/7/22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8817F-5933-B746-AB70-DA1DD69A53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9364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01B20-A8F6-9D41-A583-C1CC2DCC7C79}" type="datetimeFigureOut">
              <a:rPr lang="es-ES" smtClean="0"/>
              <a:t>12/7/22</a:t>
            </a:fld>
            <a:endParaRPr lang="es-E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s-E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158817F-5933-B746-AB70-DA1DD69A539F}" type="slidenum">
              <a:rPr lang="es-ES" smtClean="0"/>
              <a:t>‹Nº›</a:t>
            </a:fld>
            <a:endParaRPr lang="es-ES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43561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3C01B20-A8F6-9D41-A583-C1CC2DCC7C79}" type="datetimeFigureOut">
              <a:rPr lang="es-ES" smtClean="0"/>
              <a:t>12/7/22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158817F-5933-B746-AB70-DA1DD69A539F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45976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A3C01B20-A8F6-9D41-A583-C1CC2DCC7C79}" type="datetimeFigureOut">
              <a:rPr lang="es-ES" smtClean="0"/>
              <a:t>12/7/22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9158817F-5933-B746-AB70-DA1DD69A53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6113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23" r:id="rId1"/>
    <p:sldLayoutId id="2147484324" r:id="rId2"/>
    <p:sldLayoutId id="2147484325" r:id="rId3"/>
    <p:sldLayoutId id="2147484326" r:id="rId4"/>
    <p:sldLayoutId id="2147484327" r:id="rId5"/>
    <p:sldLayoutId id="2147484328" r:id="rId6"/>
    <p:sldLayoutId id="2147484329" r:id="rId7"/>
    <p:sldLayoutId id="2147484330" r:id="rId8"/>
    <p:sldLayoutId id="2147484331" r:id="rId9"/>
    <p:sldLayoutId id="2147484332" r:id="rId10"/>
    <p:sldLayoutId id="214748433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13" Type="http://schemas.openxmlformats.org/officeDocument/2006/relationships/image" Target="../media/image8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12" Type="http://schemas.microsoft.com/office/2007/relationships/diagramDrawing" Target="../diagrams/drawing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4.xml"/><Relationship Id="rId11" Type="http://schemas.openxmlformats.org/officeDocument/2006/relationships/diagramColors" Target="../diagrams/colors5.xml"/><Relationship Id="rId5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5.xml"/><Relationship Id="rId4" Type="http://schemas.openxmlformats.org/officeDocument/2006/relationships/diagramLayout" Target="../diagrams/layout4.xml"/><Relationship Id="rId9" Type="http://schemas.openxmlformats.org/officeDocument/2006/relationships/diagramLayout" Target="../diagrams/layout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7.xml"/><Relationship Id="rId13" Type="http://schemas.openxmlformats.org/officeDocument/2006/relationships/image" Target="../media/image9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12" Type="http://schemas.microsoft.com/office/2007/relationships/diagramDrawing" Target="../diagrams/drawing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6.xml"/><Relationship Id="rId11" Type="http://schemas.openxmlformats.org/officeDocument/2006/relationships/diagramColors" Target="../diagrams/colors7.xml"/><Relationship Id="rId5" Type="http://schemas.openxmlformats.org/officeDocument/2006/relationships/diagramQuickStyle" Target="../diagrams/quickStyle6.xml"/><Relationship Id="rId10" Type="http://schemas.openxmlformats.org/officeDocument/2006/relationships/diagramQuickStyle" Target="../diagrams/quickStyle7.xml"/><Relationship Id="rId4" Type="http://schemas.openxmlformats.org/officeDocument/2006/relationships/diagramLayout" Target="../diagrams/layout6.xml"/><Relationship Id="rId9" Type="http://schemas.openxmlformats.org/officeDocument/2006/relationships/diagramLayout" Target="../diagrams/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5" Type="http://schemas.microsoft.com/office/2007/relationships/hdphoto" Target="../media/hdphoto3.wdp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5" Type="http://schemas.microsoft.com/office/2007/relationships/hdphoto" Target="../media/hdphoto5.wdp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5" Type="http://schemas.microsoft.com/office/2007/relationships/hdphoto" Target="../media/hdphoto7.wdp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5" Type="http://schemas.microsoft.com/office/2007/relationships/hdphoto" Target="../media/hdphoto9.wdp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5" Type="http://schemas.microsoft.com/office/2007/relationships/hdphoto" Target="../media/hdphoto11.wdp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8" Type="http://schemas.microsoft.com/office/2007/relationships/hdphoto" Target="../media/hdphoto14.wdp"/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6" Type="http://schemas.microsoft.com/office/2007/relationships/hdphoto" Target="../media/hdphoto13.wdp"/><Relationship Id="rId5" Type="http://schemas.openxmlformats.org/officeDocument/2006/relationships/image" Target="../media/image23.png"/><Relationship Id="rId4" Type="http://schemas.microsoft.com/office/2007/relationships/hdphoto" Target="../media/hdphoto12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microsoft.com/office/2007/relationships/hdphoto" Target="../media/hdphoto15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microsoft.com/office/2007/relationships/hdphoto" Target="../media/hdphoto17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png"/><Relationship Id="rId5" Type="http://schemas.microsoft.com/office/2007/relationships/hdphoto" Target="../media/hdphoto16.wdp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6C087E45-51D9-4E90-1D30-ED43F487737D}"/>
              </a:ext>
            </a:extLst>
          </p:cNvPr>
          <p:cNvSpPr txBox="1"/>
          <p:nvPr/>
        </p:nvSpPr>
        <p:spPr>
          <a:xfrm>
            <a:off x="0" y="730905"/>
            <a:ext cx="12192000" cy="6009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  <a:spcAft>
                <a:spcPts val="1000"/>
              </a:spcAft>
            </a:pPr>
            <a:r>
              <a:rPr lang="es-ES" sz="4000" b="1" dirty="0">
                <a:solidFill>
                  <a:srgbClr val="496F48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 (Cuerpo en alfa"/>
              </a:rPr>
              <a:t>UNIVERSIDAD DE EXTREMADURA</a:t>
            </a:r>
            <a:endParaRPr lang="es-ES" sz="4000" b="1" dirty="0">
              <a:solidFill>
                <a:srgbClr val="496F48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 (Cuerpo en alfa"/>
            </a:endParaRPr>
          </a:p>
          <a:p>
            <a:pPr algn="ctr">
              <a:lnSpc>
                <a:spcPct val="120000"/>
              </a:lnSpc>
              <a:spcAft>
                <a:spcPts val="1000"/>
              </a:spcAft>
            </a:pPr>
            <a:endParaRPr lang="es-ES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 (Cuerpo en alfa"/>
            </a:endParaRPr>
          </a:p>
          <a:p>
            <a:pPr algn="ctr">
              <a:lnSpc>
                <a:spcPct val="120000"/>
              </a:lnSpc>
              <a:spcAft>
                <a:spcPts val="1000"/>
              </a:spcAft>
            </a:pPr>
            <a:r>
              <a:rPr lang="es-E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 (Cuerpo en alfa"/>
              </a:rPr>
              <a:t>Escuela Politécnica.</a:t>
            </a:r>
            <a:endParaRPr lang="es-ES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 (Cuerpo en alfa"/>
            </a:endParaRPr>
          </a:p>
          <a:p>
            <a:pPr algn="ctr">
              <a:lnSpc>
                <a:spcPct val="120000"/>
              </a:lnSpc>
              <a:spcAft>
                <a:spcPts val="1000"/>
              </a:spcAft>
            </a:pPr>
            <a:r>
              <a:rPr lang="es-E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 (Cuerpo en alfa"/>
              </a:rPr>
              <a:t>Grado en Ingeniería Informática en Ingeniería de Software.</a:t>
            </a:r>
            <a:endParaRPr lang="es-ES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 (Cuerpo en alfa"/>
            </a:endParaRPr>
          </a:p>
          <a:p>
            <a:pPr algn="just">
              <a:lnSpc>
                <a:spcPct val="120000"/>
              </a:lnSpc>
              <a:spcAft>
                <a:spcPts val="1000"/>
              </a:spcAft>
            </a:pPr>
            <a:r>
              <a:rPr lang="es-E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 (Cuerpo en alfa"/>
              </a:rPr>
              <a:t> </a:t>
            </a:r>
          </a:p>
          <a:p>
            <a:pPr algn="ctr">
              <a:lnSpc>
                <a:spcPct val="120000"/>
              </a:lnSpc>
              <a:spcAft>
                <a:spcPts val="1000"/>
              </a:spcAft>
            </a:pPr>
            <a:r>
              <a:rPr lang="es-E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 (Cuerpo en alfa"/>
              </a:rPr>
              <a:t>Trabajo Fin de Grado:</a:t>
            </a:r>
            <a:endParaRPr lang="es-ES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 (Cuerpo en alfa"/>
            </a:endParaRPr>
          </a:p>
          <a:p>
            <a:pPr algn="ctr">
              <a:lnSpc>
                <a:spcPct val="120000"/>
              </a:lnSpc>
              <a:spcAft>
                <a:spcPts val="1000"/>
              </a:spcAft>
            </a:pPr>
            <a:r>
              <a:rPr lang="es-E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 (Cuerpo en alfa"/>
              </a:rPr>
              <a:t>Modelos predictivos aplicados a IoT.</a:t>
            </a:r>
            <a:endParaRPr lang="es-ES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 (Cuerpo en alfa"/>
            </a:endParaRPr>
          </a:p>
          <a:p>
            <a:pPr algn="just">
              <a:lnSpc>
                <a:spcPct val="120000"/>
              </a:lnSpc>
              <a:spcAft>
                <a:spcPts val="1000"/>
              </a:spcAft>
            </a:pPr>
            <a:r>
              <a:rPr lang="es-E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 (Cuerpo en alfa"/>
              </a:rPr>
              <a:t> </a:t>
            </a:r>
          </a:p>
          <a:p>
            <a:pPr algn="ctr">
              <a:lnSpc>
                <a:spcPct val="120000"/>
              </a:lnSpc>
              <a:spcAft>
                <a:spcPts val="1000"/>
              </a:spcAft>
            </a:pPr>
            <a:r>
              <a:rPr lang="es-E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 (Cuerpo en alfa"/>
              </a:rPr>
              <a:t>Autor: José Luis Pérez García .</a:t>
            </a:r>
          </a:p>
          <a:p>
            <a:pPr algn="ctr">
              <a:lnSpc>
                <a:spcPct val="120000"/>
              </a:lnSpc>
              <a:spcAft>
                <a:spcPts val="1000"/>
              </a:spcAft>
            </a:pPr>
            <a:r>
              <a:rPr lang="es-E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 (Cuerpo en alfa"/>
              </a:rPr>
              <a:t>Tutor: Andrés Caro Lindo.</a:t>
            </a:r>
          </a:p>
          <a:p>
            <a:endParaRPr lang="es-ES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CB89B242-911F-96EF-CF45-F905E2F6AE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758" y="375880"/>
            <a:ext cx="952142" cy="1246441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F6AD8EAA-115B-567D-F089-E0E349168C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807" y="1726623"/>
            <a:ext cx="1243627" cy="736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395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C0D152-2039-C94A-911D-250AAA455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43583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s-E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Creación del dataset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6B1408-86F2-13DD-4829-38408C3771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2445" y="2178528"/>
            <a:ext cx="9657806" cy="38891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200" b="1" dirty="0">
                <a:solidFill>
                  <a:srgbClr val="496F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Smart Politech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Extracción de datos de la grafica de Grafana creada por el proyecto Smart Politech.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Datos extraídos desde Junio de 2016 a Diciembre de 2020.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Más de 27000 filas de datos.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Características:</a:t>
            </a:r>
          </a:p>
          <a:p>
            <a:pPr lvl="2"/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A855496E-B000-A098-B38A-95A19A1ED29C}"/>
              </a:ext>
            </a:extLst>
          </p:cNvPr>
          <p:cNvSpPr txBox="1">
            <a:spLocks/>
          </p:cNvSpPr>
          <p:nvPr/>
        </p:nvSpPr>
        <p:spPr>
          <a:xfrm>
            <a:off x="1066800" y="1422802"/>
            <a:ext cx="10154194" cy="654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necesita un conjunto de datos históricos para poder trabajar, ya que se basa en estos para realizar predicciones futuras.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050A984-840B-9341-8812-8564A0A036BC}"/>
              </a:ext>
            </a:extLst>
          </p:cNvPr>
          <p:cNvSpPr txBox="1"/>
          <p:nvPr/>
        </p:nvSpPr>
        <p:spPr>
          <a:xfrm>
            <a:off x="613954" y="5228063"/>
            <a:ext cx="49508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5876A77C-57DA-3A4C-80AF-27CC35604C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6049162"/>
              </p:ext>
            </p:extLst>
          </p:nvPr>
        </p:nvGraphicFramePr>
        <p:xfrm>
          <a:off x="505097" y="4334964"/>
          <a:ext cx="5386251" cy="7445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6529DEAE-47FA-7340-A83A-EE4C2082AFEE}"/>
              </a:ext>
            </a:extLst>
          </p:cNvPr>
          <p:cNvSpPr txBox="1">
            <a:spLocks/>
          </p:cNvSpPr>
          <p:nvPr/>
        </p:nvSpPr>
        <p:spPr>
          <a:xfrm>
            <a:off x="1062445" y="5079547"/>
            <a:ext cx="9657806" cy="18418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Características después del procesado:</a:t>
            </a:r>
          </a:p>
          <a:p>
            <a:pPr lvl="2"/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Diagrama 8">
            <a:extLst>
              <a:ext uri="{FF2B5EF4-FFF2-40B4-BE49-F238E27FC236}">
                <a16:creationId xmlns:a16="http://schemas.microsoft.com/office/drawing/2014/main" id="{4EB59F38-8767-E841-BECC-F47FDB9B31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33975427"/>
              </p:ext>
            </p:extLst>
          </p:nvPr>
        </p:nvGraphicFramePr>
        <p:xfrm>
          <a:off x="1201784" y="5274358"/>
          <a:ext cx="6727372" cy="12881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11" name="Imagen 10" descr="Calendario&#10;&#10;Descripción generada automáticamente">
            <a:extLst>
              <a:ext uri="{FF2B5EF4-FFF2-40B4-BE49-F238E27FC236}">
                <a16:creationId xmlns:a16="http://schemas.microsoft.com/office/drawing/2014/main" id="{4B542D34-FC62-0B4E-A010-8BA13472623A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929156" y="3044214"/>
            <a:ext cx="3056159" cy="2325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340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C7E8F8-2047-BFC9-05CB-C52E5D075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35270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s-E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Metodología</a:t>
            </a:r>
            <a:endParaRPr lang="es-ES" sz="4000" b="1" dirty="0"/>
          </a:p>
        </p:txBody>
      </p:sp>
      <p:graphicFrame>
        <p:nvGraphicFramePr>
          <p:cNvPr id="33" name="Marcador de contenido 32">
            <a:extLst>
              <a:ext uri="{FF2B5EF4-FFF2-40B4-BE49-F238E27FC236}">
                <a16:creationId xmlns:a16="http://schemas.microsoft.com/office/drawing/2014/main" id="{B718F196-C480-661B-3D25-454CB2AB3B34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515617902"/>
              </p:ext>
            </p:extLst>
          </p:nvPr>
        </p:nvGraphicFramePr>
        <p:xfrm>
          <a:off x="1216668" y="4369024"/>
          <a:ext cx="2879835" cy="21546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36" name="Grupo 35">
            <a:extLst>
              <a:ext uri="{FF2B5EF4-FFF2-40B4-BE49-F238E27FC236}">
                <a16:creationId xmlns:a16="http://schemas.microsoft.com/office/drawing/2014/main" id="{2A6D86CC-F023-A29E-D71E-54367C08D338}"/>
              </a:ext>
            </a:extLst>
          </p:cNvPr>
          <p:cNvGrpSpPr/>
          <p:nvPr/>
        </p:nvGrpSpPr>
        <p:grpSpPr>
          <a:xfrm rot="5400000">
            <a:off x="10164085" y="3677000"/>
            <a:ext cx="2160328" cy="356562"/>
            <a:chOff x="7841740" y="2053691"/>
            <a:chExt cx="205173" cy="241975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37" name="Flecha derecha 36">
              <a:extLst>
                <a:ext uri="{FF2B5EF4-FFF2-40B4-BE49-F238E27FC236}">
                  <a16:creationId xmlns:a16="http://schemas.microsoft.com/office/drawing/2014/main" id="{3A5FCA96-3552-F1CB-DFD4-5F622DBA05FE}"/>
                </a:ext>
              </a:extLst>
            </p:cNvPr>
            <p:cNvSpPr/>
            <p:nvPr/>
          </p:nvSpPr>
          <p:spPr>
            <a:xfrm>
              <a:off x="7841740" y="2053691"/>
              <a:ext cx="205173" cy="241975"/>
            </a:xfrm>
            <a:prstGeom prst="rightArrow">
              <a:avLst>
                <a:gd name="adj1" fmla="val 60000"/>
                <a:gd name="adj2" fmla="val 50000"/>
              </a:avLst>
            </a:prstGeom>
            <a:grpFill/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8" name="Flecha derecha 4">
              <a:extLst>
                <a:ext uri="{FF2B5EF4-FFF2-40B4-BE49-F238E27FC236}">
                  <a16:creationId xmlns:a16="http://schemas.microsoft.com/office/drawing/2014/main" id="{56B3731B-52CA-D65F-3561-E7480C408D30}"/>
                </a:ext>
              </a:extLst>
            </p:cNvPr>
            <p:cNvSpPr txBox="1"/>
            <p:nvPr/>
          </p:nvSpPr>
          <p:spPr>
            <a:xfrm>
              <a:off x="7841740" y="2101694"/>
              <a:ext cx="143621" cy="14400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s-ES" sz="1000" kern="1200"/>
            </a:p>
          </p:txBody>
        </p:sp>
      </p:grpSp>
      <p:grpSp>
        <p:nvGrpSpPr>
          <p:cNvPr id="39" name="Grupo 38">
            <a:extLst>
              <a:ext uri="{FF2B5EF4-FFF2-40B4-BE49-F238E27FC236}">
                <a16:creationId xmlns:a16="http://schemas.microsoft.com/office/drawing/2014/main" id="{95D9E958-AFB9-307A-2493-4DCFDAE58112}"/>
              </a:ext>
            </a:extLst>
          </p:cNvPr>
          <p:cNvGrpSpPr/>
          <p:nvPr/>
        </p:nvGrpSpPr>
        <p:grpSpPr>
          <a:xfrm>
            <a:off x="4096503" y="5338118"/>
            <a:ext cx="6456167" cy="330204"/>
            <a:chOff x="7841740" y="2053691"/>
            <a:chExt cx="205173" cy="240014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40" name="Flecha derecha 39">
              <a:extLst>
                <a:ext uri="{FF2B5EF4-FFF2-40B4-BE49-F238E27FC236}">
                  <a16:creationId xmlns:a16="http://schemas.microsoft.com/office/drawing/2014/main" id="{BCA91A3C-38EF-374E-2AA6-62D86716BE19}"/>
                </a:ext>
              </a:extLst>
            </p:cNvPr>
            <p:cNvSpPr/>
            <p:nvPr/>
          </p:nvSpPr>
          <p:spPr>
            <a:xfrm>
              <a:off x="7841740" y="2053691"/>
              <a:ext cx="205173" cy="240014"/>
            </a:xfrm>
            <a:prstGeom prst="rightArrow">
              <a:avLst>
                <a:gd name="adj1" fmla="val 60000"/>
                <a:gd name="adj2" fmla="val 50000"/>
              </a:avLst>
            </a:prstGeom>
            <a:grpFill/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" name="Flecha derecha 4">
              <a:extLst>
                <a:ext uri="{FF2B5EF4-FFF2-40B4-BE49-F238E27FC236}">
                  <a16:creationId xmlns:a16="http://schemas.microsoft.com/office/drawing/2014/main" id="{3E70E718-0A34-590A-5B8A-97E79F1FCD9A}"/>
                </a:ext>
              </a:extLst>
            </p:cNvPr>
            <p:cNvSpPr txBox="1"/>
            <p:nvPr/>
          </p:nvSpPr>
          <p:spPr>
            <a:xfrm>
              <a:off x="7841740" y="2101694"/>
              <a:ext cx="143621" cy="14400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s-ES" sz="1000" kern="1200"/>
            </a:p>
          </p:txBody>
        </p:sp>
      </p:grpSp>
      <p:sp>
        <p:nvSpPr>
          <p:cNvPr id="43" name="Rectángulo redondeado 42">
            <a:extLst>
              <a:ext uri="{FF2B5EF4-FFF2-40B4-BE49-F238E27FC236}">
                <a16:creationId xmlns:a16="http://schemas.microsoft.com/office/drawing/2014/main" id="{C3A2E54F-D7E9-4D99-C2A4-6FF9AF31E7D7}"/>
              </a:ext>
            </a:extLst>
          </p:cNvPr>
          <p:cNvSpPr/>
          <p:nvPr/>
        </p:nvSpPr>
        <p:spPr>
          <a:xfrm>
            <a:off x="377036" y="3569757"/>
            <a:ext cx="1073754" cy="590400"/>
          </a:xfrm>
          <a:prstGeom prst="roundRect">
            <a:avLst>
              <a:gd name="adj" fmla="val 10000"/>
            </a:avLst>
          </a:prstGeom>
          <a:solidFill>
            <a:srgbClr val="496F48"/>
          </a:solidFill>
          <a:ln>
            <a:solidFill>
              <a:schemeClr val="bg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ES_tradnl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Inicio</a:t>
            </a:r>
          </a:p>
        </p:txBody>
      </p:sp>
      <p:graphicFrame>
        <p:nvGraphicFramePr>
          <p:cNvPr id="45" name="Marcador de contenido 32">
            <a:extLst>
              <a:ext uri="{FF2B5EF4-FFF2-40B4-BE49-F238E27FC236}">
                <a16:creationId xmlns:a16="http://schemas.microsoft.com/office/drawing/2014/main" id="{EFFCE8E2-7BD8-BCFD-B24F-CCB0E526903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6143069"/>
              </p:ext>
            </p:extLst>
          </p:nvPr>
        </p:nvGraphicFramePr>
        <p:xfrm>
          <a:off x="1165331" y="-77545"/>
          <a:ext cx="10621001" cy="45808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pSp>
        <p:nvGrpSpPr>
          <p:cNvPr id="49" name="Grupo 48">
            <a:extLst>
              <a:ext uri="{FF2B5EF4-FFF2-40B4-BE49-F238E27FC236}">
                <a16:creationId xmlns:a16="http://schemas.microsoft.com/office/drawing/2014/main" id="{017BFAF8-726E-37AC-12FF-2F1D26077CB2}"/>
              </a:ext>
            </a:extLst>
          </p:cNvPr>
          <p:cNvGrpSpPr/>
          <p:nvPr/>
        </p:nvGrpSpPr>
        <p:grpSpPr>
          <a:xfrm rot="3059211">
            <a:off x="743343" y="4554140"/>
            <a:ext cx="752591" cy="292857"/>
            <a:chOff x="1184488" y="944029"/>
            <a:chExt cx="293216" cy="292857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50" name="Flecha derecha 49">
              <a:extLst>
                <a:ext uri="{FF2B5EF4-FFF2-40B4-BE49-F238E27FC236}">
                  <a16:creationId xmlns:a16="http://schemas.microsoft.com/office/drawing/2014/main" id="{6C0CF841-7298-FBAC-3869-E29085061912}"/>
                </a:ext>
              </a:extLst>
            </p:cNvPr>
            <p:cNvSpPr/>
            <p:nvPr/>
          </p:nvSpPr>
          <p:spPr>
            <a:xfrm rot="8310">
              <a:off x="1184488" y="944029"/>
              <a:ext cx="293216" cy="292857"/>
            </a:xfrm>
            <a:prstGeom prst="rightArrow">
              <a:avLst>
                <a:gd name="adj1" fmla="val 60000"/>
                <a:gd name="adj2" fmla="val 50000"/>
              </a:avLst>
            </a:prstGeom>
            <a:grpFill/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1" name="Flecha derecha 4">
              <a:extLst>
                <a:ext uri="{FF2B5EF4-FFF2-40B4-BE49-F238E27FC236}">
                  <a16:creationId xmlns:a16="http://schemas.microsoft.com/office/drawing/2014/main" id="{37A329F9-72A0-95C8-11CB-C153640331A3}"/>
                </a:ext>
              </a:extLst>
            </p:cNvPr>
            <p:cNvSpPr txBox="1"/>
            <p:nvPr/>
          </p:nvSpPr>
          <p:spPr>
            <a:xfrm rot="8310">
              <a:off x="1184488" y="1002494"/>
              <a:ext cx="205359" cy="17571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s-ES" sz="1200" kern="1200"/>
            </a:p>
          </p:txBody>
        </p:sp>
      </p:grpSp>
      <p:grpSp>
        <p:nvGrpSpPr>
          <p:cNvPr id="52" name="Grupo 51">
            <a:extLst>
              <a:ext uri="{FF2B5EF4-FFF2-40B4-BE49-F238E27FC236}">
                <a16:creationId xmlns:a16="http://schemas.microsoft.com/office/drawing/2014/main" id="{BC30B9C6-F837-0CA7-9E54-691824435E87}"/>
              </a:ext>
            </a:extLst>
          </p:cNvPr>
          <p:cNvGrpSpPr/>
          <p:nvPr/>
        </p:nvGrpSpPr>
        <p:grpSpPr>
          <a:xfrm rot="18507639">
            <a:off x="695956" y="2882041"/>
            <a:ext cx="752400" cy="292857"/>
            <a:chOff x="1184488" y="944029"/>
            <a:chExt cx="293216" cy="292857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53" name="Flecha derecha 52">
              <a:extLst>
                <a:ext uri="{FF2B5EF4-FFF2-40B4-BE49-F238E27FC236}">
                  <a16:creationId xmlns:a16="http://schemas.microsoft.com/office/drawing/2014/main" id="{AE3F974A-68FE-167E-9E40-62C54E1CCCAC}"/>
                </a:ext>
              </a:extLst>
            </p:cNvPr>
            <p:cNvSpPr/>
            <p:nvPr/>
          </p:nvSpPr>
          <p:spPr>
            <a:xfrm rot="8310">
              <a:off x="1184488" y="944029"/>
              <a:ext cx="293216" cy="292857"/>
            </a:xfrm>
            <a:prstGeom prst="rightArrow">
              <a:avLst>
                <a:gd name="adj1" fmla="val 60000"/>
                <a:gd name="adj2" fmla="val 50000"/>
              </a:avLst>
            </a:prstGeom>
            <a:grpFill/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4" name="Flecha derecha 4">
              <a:extLst>
                <a:ext uri="{FF2B5EF4-FFF2-40B4-BE49-F238E27FC236}">
                  <a16:creationId xmlns:a16="http://schemas.microsoft.com/office/drawing/2014/main" id="{B4F7A940-4AEA-D8F5-BEE4-05002FF61EFF}"/>
                </a:ext>
              </a:extLst>
            </p:cNvPr>
            <p:cNvSpPr txBox="1"/>
            <p:nvPr/>
          </p:nvSpPr>
          <p:spPr>
            <a:xfrm rot="8310">
              <a:off x="1184488" y="1002494"/>
              <a:ext cx="205359" cy="17571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s-ES" sz="1200" kern="1200"/>
            </a:p>
          </p:txBody>
        </p:sp>
      </p:grpSp>
      <p:sp>
        <p:nvSpPr>
          <p:cNvPr id="56" name="Rectángulo redondeado 55">
            <a:extLst>
              <a:ext uri="{FF2B5EF4-FFF2-40B4-BE49-F238E27FC236}">
                <a16:creationId xmlns:a16="http://schemas.microsoft.com/office/drawing/2014/main" id="{5509499C-6ECE-B224-D99E-FBB11EE35CAD}"/>
              </a:ext>
            </a:extLst>
          </p:cNvPr>
          <p:cNvSpPr/>
          <p:nvPr/>
        </p:nvSpPr>
        <p:spPr>
          <a:xfrm>
            <a:off x="1942112" y="3004368"/>
            <a:ext cx="1361789" cy="430924"/>
          </a:xfrm>
          <a:prstGeom prst="roundRect">
            <a:avLst>
              <a:gd name="adj" fmla="val 10000"/>
            </a:avLst>
          </a:prstGeom>
          <a:solidFill>
            <a:srgbClr val="A3AF98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ES_tradnl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Limpieza de datos inválidos</a:t>
            </a:r>
          </a:p>
        </p:txBody>
      </p:sp>
      <p:grpSp>
        <p:nvGrpSpPr>
          <p:cNvPr id="58" name="Grupo 57">
            <a:extLst>
              <a:ext uri="{FF2B5EF4-FFF2-40B4-BE49-F238E27FC236}">
                <a16:creationId xmlns:a16="http://schemas.microsoft.com/office/drawing/2014/main" id="{58D5838C-4B20-CCFC-FF72-3434ADB72879}"/>
              </a:ext>
            </a:extLst>
          </p:cNvPr>
          <p:cNvGrpSpPr/>
          <p:nvPr/>
        </p:nvGrpSpPr>
        <p:grpSpPr>
          <a:xfrm>
            <a:off x="3382365" y="3004368"/>
            <a:ext cx="1365107" cy="430924"/>
            <a:chOff x="1587584" y="1920270"/>
            <a:chExt cx="1130905" cy="740352"/>
          </a:xfrm>
          <a:solidFill>
            <a:srgbClr val="A3AF98"/>
          </a:solidFill>
        </p:grpSpPr>
        <p:sp>
          <p:nvSpPr>
            <p:cNvPr id="59" name="Rectángulo redondeado 58">
              <a:extLst>
                <a:ext uri="{FF2B5EF4-FFF2-40B4-BE49-F238E27FC236}">
                  <a16:creationId xmlns:a16="http://schemas.microsoft.com/office/drawing/2014/main" id="{6129AF78-2273-B683-1BBD-A0E999C57504}"/>
                </a:ext>
              </a:extLst>
            </p:cNvPr>
            <p:cNvSpPr/>
            <p:nvPr/>
          </p:nvSpPr>
          <p:spPr>
            <a:xfrm>
              <a:off x="1587584" y="1920270"/>
              <a:ext cx="1128156" cy="740352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0" name="CuadroTexto 59">
              <a:extLst>
                <a:ext uri="{FF2B5EF4-FFF2-40B4-BE49-F238E27FC236}">
                  <a16:creationId xmlns:a16="http://schemas.microsoft.com/office/drawing/2014/main" id="{7FF75221-E342-5ED1-973B-00FABA30D124}"/>
                </a:ext>
              </a:extLst>
            </p:cNvPr>
            <p:cNvSpPr txBox="1"/>
            <p:nvPr/>
          </p:nvSpPr>
          <p:spPr>
            <a:xfrm>
              <a:off x="1633701" y="1963637"/>
              <a:ext cx="1084788" cy="69698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1200" kern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Selección de los Features</a:t>
              </a:r>
            </a:p>
          </p:txBody>
        </p:sp>
      </p:grpSp>
      <p:grpSp>
        <p:nvGrpSpPr>
          <p:cNvPr id="61" name="Grupo 60">
            <a:extLst>
              <a:ext uri="{FF2B5EF4-FFF2-40B4-BE49-F238E27FC236}">
                <a16:creationId xmlns:a16="http://schemas.microsoft.com/office/drawing/2014/main" id="{858AE8FC-B960-ABCA-3CC3-ADC7B74B26E7}"/>
              </a:ext>
            </a:extLst>
          </p:cNvPr>
          <p:cNvGrpSpPr/>
          <p:nvPr/>
        </p:nvGrpSpPr>
        <p:grpSpPr>
          <a:xfrm rot="6795220">
            <a:off x="2997305" y="2789350"/>
            <a:ext cx="237600" cy="108000"/>
            <a:chOff x="1249137" y="2150555"/>
            <a:chExt cx="239169" cy="279782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62" name="Flecha derecha 61">
              <a:extLst>
                <a:ext uri="{FF2B5EF4-FFF2-40B4-BE49-F238E27FC236}">
                  <a16:creationId xmlns:a16="http://schemas.microsoft.com/office/drawing/2014/main" id="{63F51747-9D3F-0928-4CC6-ED7D06AEDE5E}"/>
                </a:ext>
              </a:extLst>
            </p:cNvPr>
            <p:cNvSpPr/>
            <p:nvPr/>
          </p:nvSpPr>
          <p:spPr>
            <a:xfrm>
              <a:off x="1249137" y="2150555"/>
              <a:ext cx="239169" cy="279782"/>
            </a:xfrm>
            <a:prstGeom prst="rightArrow">
              <a:avLst>
                <a:gd name="adj1" fmla="val 60000"/>
                <a:gd name="adj2" fmla="val 50000"/>
              </a:avLst>
            </a:prstGeom>
            <a:grpFill/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3" name="Flecha derecha 4">
              <a:extLst>
                <a:ext uri="{FF2B5EF4-FFF2-40B4-BE49-F238E27FC236}">
                  <a16:creationId xmlns:a16="http://schemas.microsoft.com/office/drawing/2014/main" id="{F1076F13-0738-2A37-33AA-FAD2EC6001F2}"/>
                </a:ext>
              </a:extLst>
            </p:cNvPr>
            <p:cNvSpPr txBox="1"/>
            <p:nvPr/>
          </p:nvSpPr>
          <p:spPr>
            <a:xfrm>
              <a:off x="1249137" y="2206511"/>
              <a:ext cx="167418" cy="16787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s-ES" sz="1100" kern="1200"/>
            </a:p>
          </p:txBody>
        </p:sp>
      </p:grpSp>
      <p:grpSp>
        <p:nvGrpSpPr>
          <p:cNvPr id="64" name="Grupo 63">
            <a:extLst>
              <a:ext uri="{FF2B5EF4-FFF2-40B4-BE49-F238E27FC236}">
                <a16:creationId xmlns:a16="http://schemas.microsoft.com/office/drawing/2014/main" id="{1BE5C076-111B-9712-D3DC-F7E8F1409C73}"/>
              </a:ext>
            </a:extLst>
          </p:cNvPr>
          <p:cNvGrpSpPr/>
          <p:nvPr/>
        </p:nvGrpSpPr>
        <p:grpSpPr>
          <a:xfrm rot="4045880">
            <a:off x="3477062" y="2794971"/>
            <a:ext cx="237600" cy="108000"/>
            <a:chOff x="1249137" y="2150555"/>
            <a:chExt cx="239169" cy="279782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65" name="Flecha derecha 64">
              <a:extLst>
                <a:ext uri="{FF2B5EF4-FFF2-40B4-BE49-F238E27FC236}">
                  <a16:creationId xmlns:a16="http://schemas.microsoft.com/office/drawing/2014/main" id="{90A2D193-534E-49A0-959E-1182A01A3EA7}"/>
                </a:ext>
              </a:extLst>
            </p:cNvPr>
            <p:cNvSpPr/>
            <p:nvPr/>
          </p:nvSpPr>
          <p:spPr>
            <a:xfrm>
              <a:off x="1249137" y="2150555"/>
              <a:ext cx="239169" cy="279782"/>
            </a:xfrm>
            <a:prstGeom prst="rightArrow">
              <a:avLst>
                <a:gd name="adj1" fmla="val 60000"/>
                <a:gd name="adj2" fmla="val 50000"/>
              </a:avLst>
            </a:prstGeom>
            <a:grpFill/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6" name="Flecha derecha 4">
              <a:extLst>
                <a:ext uri="{FF2B5EF4-FFF2-40B4-BE49-F238E27FC236}">
                  <a16:creationId xmlns:a16="http://schemas.microsoft.com/office/drawing/2014/main" id="{FF41DF1F-0E34-2D73-2501-7CC36B739F9B}"/>
                </a:ext>
              </a:extLst>
            </p:cNvPr>
            <p:cNvSpPr txBox="1"/>
            <p:nvPr/>
          </p:nvSpPr>
          <p:spPr>
            <a:xfrm>
              <a:off x="1249137" y="2206511"/>
              <a:ext cx="167418" cy="16787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s-ES" sz="1100" kern="1200"/>
            </a:p>
          </p:txBody>
        </p:sp>
      </p:grpSp>
      <p:grpSp>
        <p:nvGrpSpPr>
          <p:cNvPr id="35" name="Grupo 34">
            <a:extLst>
              <a:ext uri="{FF2B5EF4-FFF2-40B4-BE49-F238E27FC236}">
                <a16:creationId xmlns:a16="http://schemas.microsoft.com/office/drawing/2014/main" id="{70BD818E-1372-884A-BCBF-8BC1B3AD0467}"/>
              </a:ext>
            </a:extLst>
          </p:cNvPr>
          <p:cNvGrpSpPr/>
          <p:nvPr/>
        </p:nvGrpSpPr>
        <p:grpSpPr>
          <a:xfrm>
            <a:off x="10693929" y="5073723"/>
            <a:ext cx="1114067" cy="739676"/>
            <a:chOff x="1549463" y="711260"/>
            <a:chExt cx="1114067" cy="739676"/>
          </a:xfrm>
        </p:grpSpPr>
        <p:sp>
          <p:nvSpPr>
            <p:cNvPr id="67" name="Rectángulo redondeado 66">
              <a:extLst>
                <a:ext uri="{FF2B5EF4-FFF2-40B4-BE49-F238E27FC236}">
                  <a16:creationId xmlns:a16="http://schemas.microsoft.com/office/drawing/2014/main" id="{EE56D7DE-EFD4-AB44-A4A4-4313D3312E58}"/>
                </a:ext>
              </a:extLst>
            </p:cNvPr>
            <p:cNvSpPr/>
            <p:nvPr/>
          </p:nvSpPr>
          <p:spPr>
            <a:xfrm>
              <a:off x="1549463" y="711260"/>
              <a:ext cx="1114067" cy="739676"/>
            </a:xfrm>
            <a:prstGeom prst="roundRect">
              <a:avLst>
                <a:gd name="adj" fmla="val 10000"/>
              </a:avLst>
            </a:prstGeom>
            <a:solidFill>
              <a:srgbClr val="81997B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8" name="CuadroTexto 67">
              <a:extLst>
                <a:ext uri="{FF2B5EF4-FFF2-40B4-BE49-F238E27FC236}">
                  <a16:creationId xmlns:a16="http://schemas.microsoft.com/office/drawing/2014/main" id="{8CA0C7F2-33D7-D34D-B042-7B5FDAD30AC5}"/>
                </a:ext>
              </a:extLst>
            </p:cNvPr>
            <p:cNvSpPr txBox="1"/>
            <p:nvPr/>
          </p:nvSpPr>
          <p:spPr>
            <a:xfrm>
              <a:off x="1571127" y="732924"/>
              <a:ext cx="1070739" cy="69634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1400" kern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Representar modelo en el Frontend</a:t>
              </a:r>
            </a:p>
          </p:txBody>
        </p:sp>
      </p:grpSp>
      <p:pic>
        <p:nvPicPr>
          <p:cNvPr id="8" name="Imagen 7" descr="Icono&#10;&#10;Descripción generada automáticamente">
            <a:extLst>
              <a:ext uri="{FF2B5EF4-FFF2-40B4-BE49-F238E27FC236}">
                <a16:creationId xmlns:a16="http://schemas.microsoft.com/office/drawing/2014/main" id="{49413D39-2AFD-2D47-A5BE-61F3A59E1C95}"/>
              </a:ext>
            </a:extLst>
          </p:cNvPr>
          <p:cNvPicPr>
            <a:picLocks noChangeAspect="1"/>
          </p:cNvPicPr>
          <p:nvPr/>
        </p:nvPicPr>
        <p:blipFill>
          <a:blip r:embed="rId13">
            <a:grayscl/>
          </a:blip>
          <a:stretch>
            <a:fillRect/>
          </a:stretch>
        </p:blipFill>
        <p:spPr>
          <a:xfrm>
            <a:off x="5306372" y="2892295"/>
            <a:ext cx="4848123" cy="2350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304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0918A9-1C66-C862-E6DD-7E2C2C5F3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227275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s-E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Implementación</a:t>
            </a:r>
            <a:endParaRPr lang="es-ES" sz="4000" dirty="0"/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F512DA93-3C77-0ABE-BCFE-D03EBDB1EE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t="11924"/>
          <a:stretch/>
        </p:blipFill>
        <p:spPr>
          <a:xfrm>
            <a:off x="1345117" y="2372139"/>
            <a:ext cx="9501765" cy="3264514"/>
          </a:xfrm>
          <a:prstGeom prst="rect">
            <a:avLst/>
          </a:prstGeom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981F582C-7CE0-8A0F-BD4F-9CBB460A3F17}"/>
              </a:ext>
            </a:extLst>
          </p:cNvPr>
          <p:cNvSpPr txBox="1"/>
          <p:nvPr/>
        </p:nvSpPr>
        <p:spPr>
          <a:xfrm>
            <a:off x="1616765" y="1956680"/>
            <a:ext cx="4757531" cy="461665"/>
          </a:xfrm>
          <a:prstGeom prst="rect">
            <a:avLst/>
          </a:prstGeom>
          <a:solidFill>
            <a:srgbClr val="496F48"/>
          </a:solidFill>
          <a:ln w="25400">
            <a:solidFill>
              <a:srgbClr val="496F48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1D88606A-307F-FF86-45FF-C8068F6484BB}"/>
              </a:ext>
            </a:extLst>
          </p:cNvPr>
          <p:cNvSpPr txBox="1"/>
          <p:nvPr/>
        </p:nvSpPr>
        <p:spPr>
          <a:xfrm>
            <a:off x="6440556" y="1956680"/>
            <a:ext cx="4240697" cy="461665"/>
          </a:xfrm>
          <a:prstGeom prst="rect">
            <a:avLst/>
          </a:prstGeom>
          <a:solidFill>
            <a:srgbClr val="496F48"/>
          </a:solidFill>
          <a:ln w="25400">
            <a:solidFill>
              <a:srgbClr val="496F48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</a:p>
        </p:txBody>
      </p:sp>
    </p:spTree>
    <p:extLst>
      <p:ext uri="{BB962C8B-B14F-4D97-AF65-F5344CB8AC3E}">
        <p14:creationId xmlns:p14="http://schemas.microsoft.com/office/powerpoint/2010/main" val="3890743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E2EF56-8A6C-3854-6D46-D0F60C0A4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32690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s-E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 Resultados y discusión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D27839-44D8-A544-7808-DD12390F3A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1604290"/>
            <a:ext cx="10058400" cy="4247870"/>
          </a:xfrm>
        </p:spPr>
        <p:txBody>
          <a:bodyPr/>
          <a:lstStyle/>
          <a:p>
            <a:endParaRPr lang="es-ES" dirty="0"/>
          </a:p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9EECBDE-53F0-2E8F-9FBB-F5D88A3F659A}"/>
              </a:ext>
            </a:extLst>
          </p:cNvPr>
          <p:cNvPicPr>
            <a:picLocks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9445" y="1386903"/>
            <a:ext cx="7070400" cy="2498400"/>
          </a:xfrm>
          <a:prstGeom prst="rect">
            <a:avLst/>
          </a:prstGeom>
          <a:ln w="25400">
            <a:solidFill>
              <a:srgbClr val="496F48"/>
            </a:solidFill>
          </a:ln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BB9D7198-BF35-ABB2-189A-D06C638DDA63}"/>
              </a:ext>
            </a:extLst>
          </p:cNvPr>
          <p:cNvPicPr>
            <a:picLocks/>
          </p:cNvPicPr>
          <p:nvPr/>
        </p:nvPicPr>
        <p:blipFill>
          <a:blip r:embed="rId4">
            <a:grayscl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9446" y="4006279"/>
            <a:ext cx="7069149" cy="2498400"/>
          </a:xfrm>
          <a:prstGeom prst="rect">
            <a:avLst/>
          </a:prstGeom>
          <a:ln w="25400">
            <a:solidFill>
              <a:srgbClr val="496F48"/>
            </a:solidFill>
          </a:ln>
        </p:spPr>
      </p:pic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841AF413-19F3-1E89-0CB4-3F2F04E6E2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7513520"/>
              </p:ext>
            </p:extLst>
          </p:nvPr>
        </p:nvGraphicFramePr>
        <p:xfrm>
          <a:off x="8134839" y="2220203"/>
          <a:ext cx="3405351" cy="824814"/>
        </p:xfrm>
        <a:graphic>
          <a:graphicData uri="http://schemas.openxmlformats.org/drawingml/2006/table">
            <a:tbl>
              <a:tblPr firstRow="1" firstCol="1" bandRow="1"/>
              <a:tblGrid>
                <a:gridCol w="1134983">
                  <a:extLst>
                    <a:ext uri="{9D8B030D-6E8A-4147-A177-3AD203B41FA5}">
                      <a16:colId xmlns:a16="http://schemas.microsoft.com/office/drawing/2014/main" val="4010270459"/>
                    </a:ext>
                  </a:extLst>
                </a:gridCol>
                <a:gridCol w="1134983">
                  <a:extLst>
                    <a:ext uri="{9D8B030D-6E8A-4147-A177-3AD203B41FA5}">
                      <a16:colId xmlns:a16="http://schemas.microsoft.com/office/drawing/2014/main" val="513455618"/>
                    </a:ext>
                  </a:extLst>
                </a:gridCol>
                <a:gridCol w="1135385">
                  <a:extLst>
                    <a:ext uri="{9D8B030D-6E8A-4147-A177-3AD203B41FA5}">
                      <a16:colId xmlns:a16="http://schemas.microsoft.com/office/drawing/2014/main" val="1890938617"/>
                    </a:ext>
                  </a:extLst>
                </a:gridCol>
              </a:tblGrid>
              <a:tr h="41240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" sz="16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 (Cuerpo en alfa"/>
                        </a:rPr>
                        <a:t>MAE</a:t>
                      </a:r>
                      <a:endParaRPr lang="es-ES" sz="16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96F4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" sz="16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 (Cuerpo en alfa"/>
                        </a:rPr>
                        <a:t>MSE</a:t>
                      </a:r>
                      <a:endParaRPr lang="es-ES" sz="16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96F48">
                        <a:alpha val="9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" sz="16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 (Cuerpo en alfa"/>
                        </a:rPr>
                        <a:t>RMSE</a:t>
                      </a:r>
                      <a:endParaRPr lang="es-ES" sz="16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96F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2199966"/>
                  </a:ext>
                </a:extLst>
              </a:tr>
              <a:tr h="41240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_tradnl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 (Cuerpo en alfa"/>
                        </a:rPr>
                        <a:t>0.835799</a:t>
                      </a:r>
                      <a:endParaRPr lang="es-ES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F9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_tradnl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 (Cuerpo en alfa"/>
                        </a:rPr>
                        <a:t>1.750000</a:t>
                      </a:r>
                      <a:endParaRPr lang="es-ES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F9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_tradnl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 (Cuerpo en alfa"/>
                        </a:rPr>
                        <a:t>1.322876</a:t>
                      </a:r>
                      <a:endParaRPr lang="es-ES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F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3930520"/>
                  </a:ext>
                </a:extLst>
              </a:tr>
            </a:tbl>
          </a:graphicData>
        </a:graphic>
      </p:graphicFrame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0A848FB3-FAA3-80C6-243D-99CFBA7F43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0348144"/>
              </p:ext>
            </p:extLst>
          </p:nvPr>
        </p:nvGraphicFramePr>
        <p:xfrm>
          <a:off x="8134839" y="4826999"/>
          <a:ext cx="3405351" cy="824814"/>
        </p:xfrm>
        <a:graphic>
          <a:graphicData uri="http://schemas.openxmlformats.org/drawingml/2006/table">
            <a:tbl>
              <a:tblPr firstRow="1" firstCol="1" bandRow="1"/>
              <a:tblGrid>
                <a:gridCol w="1134983">
                  <a:extLst>
                    <a:ext uri="{9D8B030D-6E8A-4147-A177-3AD203B41FA5}">
                      <a16:colId xmlns:a16="http://schemas.microsoft.com/office/drawing/2014/main" val="496767576"/>
                    </a:ext>
                  </a:extLst>
                </a:gridCol>
                <a:gridCol w="1134983">
                  <a:extLst>
                    <a:ext uri="{9D8B030D-6E8A-4147-A177-3AD203B41FA5}">
                      <a16:colId xmlns:a16="http://schemas.microsoft.com/office/drawing/2014/main" val="2561425654"/>
                    </a:ext>
                  </a:extLst>
                </a:gridCol>
                <a:gridCol w="1135385">
                  <a:extLst>
                    <a:ext uri="{9D8B030D-6E8A-4147-A177-3AD203B41FA5}">
                      <a16:colId xmlns:a16="http://schemas.microsoft.com/office/drawing/2014/main" val="3380549050"/>
                    </a:ext>
                  </a:extLst>
                </a:gridCol>
              </a:tblGrid>
              <a:tr h="41240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" sz="16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 (Cuerpo en alfa"/>
                        </a:rPr>
                        <a:t>MAE</a:t>
                      </a:r>
                      <a:endParaRPr lang="es-ES" sz="16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96F4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" sz="16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 (Cuerpo en alfa"/>
                        </a:rPr>
                        <a:t>MSE</a:t>
                      </a:r>
                      <a:endParaRPr lang="es-ES" sz="16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96F4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" sz="16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 (Cuerpo en alfa"/>
                        </a:rPr>
                        <a:t>RMSE</a:t>
                      </a:r>
                      <a:endParaRPr lang="es-ES" sz="16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96F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573147"/>
                  </a:ext>
                </a:extLst>
              </a:tr>
              <a:tr h="41240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_tradnl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 (Cuerpo en alfa"/>
                        </a:rPr>
                        <a:t>0.923130</a:t>
                      </a:r>
                      <a:endParaRPr lang="es-ES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F9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_tradnl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 (Cuerpo en alfa"/>
                        </a:rPr>
                        <a:t>1.587156</a:t>
                      </a:r>
                      <a:endParaRPr lang="es-ES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F9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_tradnl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 (Cuerpo en alfa"/>
                        </a:rPr>
                        <a:t>1.259824</a:t>
                      </a:r>
                      <a:endParaRPr lang="es-ES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F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99266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53674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E2EF56-8A6C-3854-6D46-D0F60C0A4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32690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s-E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 Resultados y discusión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D27839-44D8-A544-7808-DD12390F3A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1604290"/>
            <a:ext cx="10058400" cy="4247870"/>
          </a:xfrm>
        </p:spPr>
        <p:txBody>
          <a:bodyPr/>
          <a:lstStyle/>
          <a:p>
            <a:endParaRPr lang="es-ES" dirty="0"/>
          </a:p>
          <a:p>
            <a:endParaRPr lang="es-ES" dirty="0"/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841AF413-19F3-1E89-0CB4-3F2F04E6E2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850885"/>
              </p:ext>
            </p:extLst>
          </p:nvPr>
        </p:nvGraphicFramePr>
        <p:xfrm>
          <a:off x="8149587" y="2220203"/>
          <a:ext cx="3405351" cy="824814"/>
        </p:xfrm>
        <a:graphic>
          <a:graphicData uri="http://schemas.openxmlformats.org/drawingml/2006/table">
            <a:tbl>
              <a:tblPr firstRow="1" firstCol="1" bandRow="1"/>
              <a:tblGrid>
                <a:gridCol w="1134983">
                  <a:extLst>
                    <a:ext uri="{9D8B030D-6E8A-4147-A177-3AD203B41FA5}">
                      <a16:colId xmlns:a16="http://schemas.microsoft.com/office/drawing/2014/main" val="4010270459"/>
                    </a:ext>
                  </a:extLst>
                </a:gridCol>
                <a:gridCol w="1134983">
                  <a:extLst>
                    <a:ext uri="{9D8B030D-6E8A-4147-A177-3AD203B41FA5}">
                      <a16:colId xmlns:a16="http://schemas.microsoft.com/office/drawing/2014/main" val="513455618"/>
                    </a:ext>
                  </a:extLst>
                </a:gridCol>
                <a:gridCol w="1135385">
                  <a:extLst>
                    <a:ext uri="{9D8B030D-6E8A-4147-A177-3AD203B41FA5}">
                      <a16:colId xmlns:a16="http://schemas.microsoft.com/office/drawing/2014/main" val="1890938617"/>
                    </a:ext>
                  </a:extLst>
                </a:gridCol>
              </a:tblGrid>
              <a:tr h="41240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" sz="16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 (Cuerpo en alfa"/>
                        </a:rPr>
                        <a:t>MAE</a:t>
                      </a:r>
                      <a:endParaRPr lang="es-ES" sz="16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96F4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" sz="16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 (Cuerpo en alfa"/>
                        </a:rPr>
                        <a:t>MSE</a:t>
                      </a:r>
                      <a:endParaRPr lang="es-ES" sz="16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96F4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" sz="16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 (Cuerpo en alfa"/>
                        </a:rPr>
                        <a:t>RMSE</a:t>
                      </a:r>
                      <a:endParaRPr lang="es-ES" sz="16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96F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2199966"/>
                  </a:ext>
                </a:extLst>
              </a:tr>
              <a:tr h="41240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_tradnl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 (Cuerpo en alfa"/>
                        </a:rPr>
                        <a:t>0.932046</a:t>
                      </a:r>
                      <a:endParaRPr lang="es-ES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F9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_tradnl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 (Cuerpo en alfa"/>
                        </a:rPr>
                        <a:t>1.602886</a:t>
                      </a:r>
                      <a:endParaRPr lang="es-ES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F9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_tradnl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 (Cuerpo en alfa"/>
                        </a:rPr>
                        <a:t>1.266052</a:t>
                      </a:r>
                      <a:endParaRPr lang="es-ES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F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3930520"/>
                  </a:ext>
                </a:extLst>
              </a:tr>
            </a:tbl>
          </a:graphicData>
        </a:graphic>
      </p:graphicFrame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0A848FB3-FAA3-80C6-243D-99CFBA7F43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0474348"/>
              </p:ext>
            </p:extLst>
          </p:nvPr>
        </p:nvGraphicFramePr>
        <p:xfrm>
          <a:off x="8149587" y="4826999"/>
          <a:ext cx="3405351" cy="824814"/>
        </p:xfrm>
        <a:graphic>
          <a:graphicData uri="http://schemas.openxmlformats.org/drawingml/2006/table">
            <a:tbl>
              <a:tblPr firstRow="1" firstCol="1" bandRow="1"/>
              <a:tblGrid>
                <a:gridCol w="1134983">
                  <a:extLst>
                    <a:ext uri="{9D8B030D-6E8A-4147-A177-3AD203B41FA5}">
                      <a16:colId xmlns:a16="http://schemas.microsoft.com/office/drawing/2014/main" val="496767576"/>
                    </a:ext>
                  </a:extLst>
                </a:gridCol>
                <a:gridCol w="1134983">
                  <a:extLst>
                    <a:ext uri="{9D8B030D-6E8A-4147-A177-3AD203B41FA5}">
                      <a16:colId xmlns:a16="http://schemas.microsoft.com/office/drawing/2014/main" val="2561425654"/>
                    </a:ext>
                  </a:extLst>
                </a:gridCol>
                <a:gridCol w="1135385">
                  <a:extLst>
                    <a:ext uri="{9D8B030D-6E8A-4147-A177-3AD203B41FA5}">
                      <a16:colId xmlns:a16="http://schemas.microsoft.com/office/drawing/2014/main" val="3380549050"/>
                    </a:ext>
                  </a:extLst>
                </a:gridCol>
              </a:tblGrid>
              <a:tr h="41240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" sz="16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 (Cuerpo en alfa"/>
                        </a:rPr>
                        <a:t>MAE</a:t>
                      </a:r>
                      <a:endParaRPr lang="es-ES" sz="16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96F4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" sz="16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 (Cuerpo en alfa"/>
                        </a:rPr>
                        <a:t>MSE</a:t>
                      </a:r>
                      <a:endParaRPr lang="es-ES" sz="16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96F4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" sz="16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 (Cuerpo en alfa"/>
                        </a:rPr>
                        <a:t>RMSE</a:t>
                      </a:r>
                      <a:endParaRPr lang="es-ES" sz="16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96F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573147"/>
                  </a:ext>
                </a:extLst>
              </a:tr>
              <a:tr h="41240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_tradnl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 (Cuerpo en alfa"/>
                        </a:rPr>
                        <a:t>0.880313</a:t>
                      </a:r>
                      <a:endParaRPr lang="es-ES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F9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_tradnl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 (Cuerpo en alfa"/>
                        </a:rPr>
                        <a:t>1.466668</a:t>
                      </a:r>
                      <a:endParaRPr lang="es-ES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F9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_tradnl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 (Cuerpo en alfa"/>
                        </a:rPr>
                        <a:t>1.211060</a:t>
                      </a:r>
                      <a:endParaRPr lang="es-ES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F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9926639"/>
                  </a:ext>
                </a:extLst>
              </a:tr>
            </a:tbl>
          </a:graphicData>
        </a:graphic>
      </p:graphicFrame>
      <p:pic>
        <p:nvPicPr>
          <p:cNvPr id="9" name="Imagen 8">
            <a:extLst>
              <a:ext uri="{FF2B5EF4-FFF2-40B4-BE49-F238E27FC236}">
                <a16:creationId xmlns:a16="http://schemas.microsoft.com/office/drawing/2014/main" id="{FFE946F3-7519-E5C7-2A50-1BB2724B32D1}"/>
              </a:ext>
            </a:extLst>
          </p:cNvPr>
          <p:cNvPicPr>
            <a:picLocks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4193" y="1384101"/>
            <a:ext cx="7070400" cy="2497017"/>
          </a:xfrm>
          <a:prstGeom prst="rect">
            <a:avLst/>
          </a:prstGeom>
          <a:ln w="25400">
            <a:solidFill>
              <a:srgbClr val="496F48"/>
            </a:solidFill>
          </a:ln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60C7C97B-4520-E962-FDE7-2617EF7014C2}"/>
              </a:ext>
            </a:extLst>
          </p:cNvPr>
          <p:cNvPicPr>
            <a:picLocks/>
          </p:cNvPicPr>
          <p:nvPr/>
        </p:nvPicPr>
        <p:blipFill>
          <a:blip r:embed="rId4">
            <a:grayscl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4193" y="4007716"/>
            <a:ext cx="7070400" cy="2503581"/>
          </a:xfrm>
          <a:prstGeom prst="rect">
            <a:avLst/>
          </a:prstGeom>
          <a:ln w="25400">
            <a:solidFill>
              <a:srgbClr val="496F48"/>
            </a:solidFill>
          </a:ln>
        </p:spPr>
      </p:pic>
    </p:spTree>
    <p:extLst>
      <p:ext uri="{BB962C8B-B14F-4D97-AF65-F5344CB8AC3E}">
        <p14:creationId xmlns:p14="http://schemas.microsoft.com/office/powerpoint/2010/main" val="375593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E2EF56-8A6C-3854-6D46-D0F60C0A4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32690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s-E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 Resultados y discusión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D27839-44D8-A544-7808-DD12390F3A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1604290"/>
            <a:ext cx="10058400" cy="4247870"/>
          </a:xfrm>
        </p:spPr>
        <p:txBody>
          <a:bodyPr/>
          <a:lstStyle/>
          <a:p>
            <a:endParaRPr lang="es-ES" dirty="0"/>
          </a:p>
          <a:p>
            <a:endParaRPr lang="es-ES" dirty="0"/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841AF413-19F3-1E89-0CB4-3F2F04E6E2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7363139"/>
              </p:ext>
            </p:extLst>
          </p:nvPr>
        </p:nvGraphicFramePr>
        <p:xfrm>
          <a:off x="8149587" y="2220203"/>
          <a:ext cx="3405351" cy="824814"/>
        </p:xfrm>
        <a:graphic>
          <a:graphicData uri="http://schemas.openxmlformats.org/drawingml/2006/table">
            <a:tbl>
              <a:tblPr firstRow="1" firstCol="1" bandRow="1"/>
              <a:tblGrid>
                <a:gridCol w="1134983">
                  <a:extLst>
                    <a:ext uri="{9D8B030D-6E8A-4147-A177-3AD203B41FA5}">
                      <a16:colId xmlns:a16="http://schemas.microsoft.com/office/drawing/2014/main" val="4010270459"/>
                    </a:ext>
                  </a:extLst>
                </a:gridCol>
                <a:gridCol w="1134983">
                  <a:extLst>
                    <a:ext uri="{9D8B030D-6E8A-4147-A177-3AD203B41FA5}">
                      <a16:colId xmlns:a16="http://schemas.microsoft.com/office/drawing/2014/main" val="513455618"/>
                    </a:ext>
                  </a:extLst>
                </a:gridCol>
                <a:gridCol w="1135385">
                  <a:extLst>
                    <a:ext uri="{9D8B030D-6E8A-4147-A177-3AD203B41FA5}">
                      <a16:colId xmlns:a16="http://schemas.microsoft.com/office/drawing/2014/main" val="1890938617"/>
                    </a:ext>
                  </a:extLst>
                </a:gridCol>
              </a:tblGrid>
              <a:tr h="41240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" sz="16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 (Cuerpo en alfa"/>
                        </a:rPr>
                        <a:t>MAE</a:t>
                      </a:r>
                      <a:endParaRPr lang="es-ES" sz="16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96F4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" sz="16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 (Cuerpo en alfa"/>
                        </a:rPr>
                        <a:t>MSE</a:t>
                      </a:r>
                      <a:endParaRPr lang="es-ES" sz="16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96F4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" sz="16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 (Cuerpo en alfa"/>
                        </a:rPr>
                        <a:t>RMSE</a:t>
                      </a:r>
                      <a:endParaRPr lang="es-ES" sz="16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96F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2199966"/>
                  </a:ext>
                </a:extLst>
              </a:tr>
              <a:tr h="41240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_tradnl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 (Cuerpo en alfa"/>
                        </a:rPr>
                        <a:t>0.447718</a:t>
                      </a:r>
                      <a:endParaRPr lang="es-ES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F9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_tradnl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 (Cuerpo en alfa"/>
                        </a:rPr>
                        <a:t>0.616301</a:t>
                      </a:r>
                      <a:endParaRPr lang="es-ES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F9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_tradnl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 (Cuerpo en alfa"/>
                        </a:rPr>
                        <a:t>0.785048</a:t>
                      </a:r>
                      <a:endParaRPr lang="es-ES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F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3930520"/>
                  </a:ext>
                </a:extLst>
              </a:tr>
            </a:tbl>
          </a:graphicData>
        </a:graphic>
      </p:graphicFrame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0A848FB3-FAA3-80C6-243D-99CFBA7F43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2913337"/>
              </p:ext>
            </p:extLst>
          </p:nvPr>
        </p:nvGraphicFramePr>
        <p:xfrm>
          <a:off x="8149587" y="4826999"/>
          <a:ext cx="3405351" cy="824814"/>
        </p:xfrm>
        <a:graphic>
          <a:graphicData uri="http://schemas.openxmlformats.org/drawingml/2006/table">
            <a:tbl>
              <a:tblPr firstRow="1" firstCol="1" bandRow="1"/>
              <a:tblGrid>
                <a:gridCol w="1134983">
                  <a:extLst>
                    <a:ext uri="{9D8B030D-6E8A-4147-A177-3AD203B41FA5}">
                      <a16:colId xmlns:a16="http://schemas.microsoft.com/office/drawing/2014/main" val="496767576"/>
                    </a:ext>
                  </a:extLst>
                </a:gridCol>
                <a:gridCol w="1134983">
                  <a:extLst>
                    <a:ext uri="{9D8B030D-6E8A-4147-A177-3AD203B41FA5}">
                      <a16:colId xmlns:a16="http://schemas.microsoft.com/office/drawing/2014/main" val="2561425654"/>
                    </a:ext>
                  </a:extLst>
                </a:gridCol>
                <a:gridCol w="1135385">
                  <a:extLst>
                    <a:ext uri="{9D8B030D-6E8A-4147-A177-3AD203B41FA5}">
                      <a16:colId xmlns:a16="http://schemas.microsoft.com/office/drawing/2014/main" val="3380549050"/>
                    </a:ext>
                  </a:extLst>
                </a:gridCol>
              </a:tblGrid>
              <a:tr h="41240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" sz="16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 (Cuerpo en alfa"/>
                        </a:rPr>
                        <a:t>MAE</a:t>
                      </a:r>
                      <a:endParaRPr lang="es-ES" sz="16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96F4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" sz="16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 (Cuerpo en alfa"/>
                        </a:rPr>
                        <a:t>MSE</a:t>
                      </a:r>
                      <a:endParaRPr lang="es-ES" sz="16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96F4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" sz="16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 (Cuerpo en alfa"/>
                        </a:rPr>
                        <a:t>RMSE</a:t>
                      </a:r>
                      <a:endParaRPr lang="es-ES" sz="16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96F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573147"/>
                  </a:ext>
                </a:extLst>
              </a:tr>
              <a:tr h="41240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_tradnl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 (Cuerpo en alfa"/>
                        </a:rPr>
                        <a:t>0.880319</a:t>
                      </a:r>
                      <a:endParaRPr lang="es-ES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F9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_tradnl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 (Cuerpo en alfa"/>
                        </a:rPr>
                        <a:t>1.466679</a:t>
                      </a:r>
                      <a:endParaRPr lang="es-ES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F9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_tradnl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 (Cuerpo en alfa"/>
                        </a:rPr>
                        <a:t>1.211065</a:t>
                      </a:r>
                      <a:endParaRPr lang="es-ES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F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9926639"/>
                  </a:ext>
                </a:extLst>
              </a:tr>
            </a:tbl>
          </a:graphicData>
        </a:graphic>
      </p:graphicFrame>
      <p:pic>
        <p:nvPicPr>
          <p:cNvPr id="11" name="Imagen 10">
            <a:extLst>
              <a:ext uri="{FF2B5EF4-FFF2-40B4-BE49-F238E27FC236}">
                <a16:creationId xmlns:a16="http://schemas.microsoft.com/office/drawing/2014/main" id="{0580E8C5-B46E-485B-7686-7AA5555ACA2E}"/>
              </a:ext>
            </a:extLst>
          </p:cNvPr>
          <p:cNvPicPr>
            <a:picLocks/>
          </p:cNvPicPr>
          <p:nvPr/>
        </p:nvPicPr>
        <p:blipFill rotWithShape="1"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1962"/>
          <a:stretch/>
        </p:blipFill>
        <p:spPr bwMode="auto">
          <a:xfrm>
            <a:off x="708941" y="1381085"/>
            <a:ext cx="7070400" cy="2498400"/>
          </a:xfrm>
          <a:prstGeom prst="rect">
            <a:avLst/>
          </a:prstGeom>
          <a:ln w="25400">
            <a:solidFill>
              <a:srgbClr val="496F48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FB54D82B-9E56-BEA3-A312-D93DB5333E21}"/>
              </a:ext>
            </a:extLst>
          </p:cNvPr>
          <p:cNvPicPr>
            <a:picLocks/>
          </p:cNvPicPr>
          <p:nvPr/>
        </p:nvPicPr>
        <p:blipFill>
          <a:blip r:embed="rId4">
            <a:grayscl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08941" y="4015071"/>
            <a:ext cx="7070400" cy="2498400"/>
          </a:xfrm>
          <a:prstGeom prst="rect">
            <a:avLst/>
          </a:prstGeom>
          <a:ln w="25400">
            <a:solidFill>
              <a:srgbClr val="496F48"/>
            </a:solidFill>
          </a:ln>
        </p:spPr>
      </p:pic>
    </p:spTree>
    <p:extLst>
      <p:ext uri="{BB962C8B-B14F-4D97-AF65-F5344CB8AC3E}">
        <p14:creationId xmlns:p14="http://schemas.microsoft.com/office/powerpoint/2010/main" val="12668666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E2EF56-8A6C-3854-6D46-D0F60C0A4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32690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s-E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 Resultados y discusión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D27839-44D8-A544-7808-DD12390F3A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1604290"/>
            <a:ext cx="10058400" cy="4247870"/>
          </a:xfrm>
        </p:spPr>
        <p:txBody>
          <a:bodyPr/>
          <a:lstStyle/>
          <a:p>
            <a:endParaRPr lang="es-ES" dirty="0"/>
          </a:p>
          <a:p>
            <a:endParaRPr lang="es-ES" dirty="0"/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841AF413-19F3-1E89-0CB4-3F2F04E6E2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8228835"/>
              </p:ext>
            </p:extLst>
          </p:nvPr>
        </p:nvGraphicFramePr>
        <p:xfrm>
          <a:off x="8149587" y="2220203"/>
          <a:ext cx="3405351" cy="824814"/>
        </p:xfrm>
        <a:graphic>
          <a:graphicData uri="http://schemas.openxmlformats.org/drawingml/2006/table">
            <a:tbl>
              <a:tblPr firstRow="1" firstCol="1" bandRow="1"/>
              <a:tblGrid>
                <a:gridCol w="1134983">
                  <a:extLst>
                    <a:ext uri="{9D8B030D-6E8A-4147-A177-3AD203B41FA5}">
                      <a16:colId xmlns:a16="http://schemas.microsoft.com/office/drawing/2014/main" val="4010270459"/>
                    </a:ext>
                  </a:extLst>
                </a:gridCol>
                <a:gridCol w="1134983">
                  <a:extLst>
                    <a:ext uri="{9D8B030D-6E8A-4147-A177-3AD203B41FA5}">
                      <a16:colId xmlns:a16="http://schemas.microsoft.com/office/drawing/2014/main" val="513455618"/>
                    </a:ext>
                  </a:extLst>
                </a:gridCol>
                <a:gridCol w="1135385">
                  <a:extLst>
                    <a:ext uri="{9D8B030D-6E8A-4147-A177-3AD203B41FA5}">
                      <a16:colId xmlns:a16="http://schemas.microsoft.com/office/drawing/2014/main" val="1890938617"/>
                    </a:ext>
                  </a:extLst>
                </a:gridCol>
              </a:tblGrid>
              <a:tr h="41240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" sz="16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 (Cuerpo en alfa"/>
                        </a:rPr>
                        <a:t>MAE</a:t>
                      </a:r>
                      <a:endParaRPr lang="es-ES" sz="16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96F4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" sz="16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 (Cuerpo en alfa"/>
                        </a:rPr>
                        <a:t>MSE</a:t>
                      </a:r>
                      <a:endParaRPr lang="es-ES" sz="16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96F4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" sz="16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 (Cuerpo en alfa"/>
                        </a:rPr>
                        <a:t>RMSE</a:t>
                      </a:r>
                      <a:endParaRPr lang="es-ES" sz="16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96F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2199966"/>
                  </a:ext>
                </a:extLst>
              </a:tr>
              <a:tr h="41240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_tradnl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 (Cuerpo en alfa"/>
                        </a:rPr>
                        <a:t>0.882776</a:t>
                      </a:r>
                      <a:endParaRPr lang="es-ES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F9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_tradnl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 (Cuerpo en alfa"/>
                        </a:rPr>
                        <a:t>1.469930</a:t>
                      </a:r>
                      <a:endParaRPr lang="es-ES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F9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_tradnl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 (Cuerpo en alfa"/>
                        </a:rPr>
                        <a:t>1.212407</a:t>
                      </a:r>
                      <a:endParaRPr lang="es-ES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F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3930520"/>
                  </a:ext>
                </a:extLst>
              </a:tr>
            </a:tbl>
          </a:graphicData>
        </a:graphic>
      </p:graphicFrame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0A848FB3-FAA3-80C6-243D-99CFBA7F43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4080941"/>
              </p:ext>
            </p:extLst>
          </p:nvPr>
        </p:nvGraphicFramePr>
        <p:xfrm>
          <a:off x="8149587" y="4826999"/>
          <a:ext cx="3405351" cy="824814"/>
        </p:xfrm>
        <a:graphic>
          <a:graphicData uri="http://schemas.openxmlformats.org/drawingml/2006/table">
            <a:tbl>
              <a:tblPr firstRow="1" firstCol="1" bandRow="1"/>
              <a:tblGrid>
                <a:gridCol w="1134983">
                  <a:extLst>
                    <a:ext uri="{9D8B030D-6E8A-4147-A177-3AD203B41FA5}">
                      <a16:colId xmlns:a16="http://schemas.microsoft.com/office/drawing/2014/main" val="496767576"/>
                    </a:ext>
                  </a:extLst>
                </a:gridCol>
                <a:gridCol w="1134983">
                  <a:extLst>
                    <a:ext uri="{9D8B030D-6E8A-4147-A177-3AD203B41FA5}">
                      <a16:colId xmlns:a16="http://schemas.microsoft.com/office/drawing/2014/main" val="2561425654"/>
                    </a:ext>
                  </a:extLst>
                </a:gridCol>
                <a:gridCol w="1135385">
                  <a:extLst>
                    <a:ext uri="{9D8B030D-6E8A-4147-A177-3AD203B41FA5}">
                      <a16:colId xmlns:a16="http://schemas.microsoft.com/office/drawing/2014/main" val="3380549050"/>
                    </a:ext>
                  </a:extLst>
                </a:gridCol>
              </a:tblGrid>
              <a:tr h="41240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" sz="16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 (Cuerpo en alfa"/>
                        </a:rPr>
                        <a:t>MAE</a:t>
                      </a:r>
                      <a:endParaRPr lang="es-ES" sz="16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96F4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" sz="16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 (Cuerpo en alfa"/>
                        </a:rPr>
                        <a:t>MSE</a:t>
                      </a:r>
                      <a:endParaRPr lang="es-ES" sz="16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96F4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" sz="16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 (Cuerpo en alfa"/>
                        </a:rPr>
                        <a:t>RMSE</a:t>
                      </a:r>
                      <a:endParaRPr lang="es-ES" sz="16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96F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573147"/>
                  </a:ext>
                </a:extLst>
              </a:tr>
              <a:tr h="41240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_tradnl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 (Cuerpo en alfa"/>
                        </a:rPr>
                        <a:t>0.885141</a:t>
                      </a:r>
                      <a:endParaRPr lang="es-ES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F9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_tradnl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 (Cuerpo en alfa"/>
                        </a:rPr>
                        <a:t>1.482844</a:t>
                      </a:r>
                      <a:endParaRPr lang="es-ES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F9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_tradnl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 (Cuerpo en alfa"/>
                        </a:rPr>
                        <a:t>1.217721</a:t>
                      </a:r>
                      <a:endParaRPr lang="es-ES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F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9926639"/>
                  </a:ext>
                </a:extLst>
              </a:tr>
            </a:tbl>
          </a:graphicData>
        </a:graphic>
      </p:graphicFrame>
      <p:pic>
        <p:nvPicPr>
          <p:cNvPr id="9" name="Imagen 8">
            <a:extLst>
              <a:ext uri="{FF2B5EF4-FFF2-40B4-BE49-F238E27FC236}">
                <a16:creationId xmlns:a16="http://schemas.microsoft.com/office/drawing/2014/main" id="{AD6B85AD-C17A-12B2-5E78-D85AC9AE46A6}"/>
              </a:ext>
            </a:extLst>
          </p:cNvPr>
          <p:cNvPicPr>
            <a:picLocks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08941" y="1381085"/>
            <a:ext cx="7070400" cy="2499250"/>
          </a:xfrm>
          <a:prstGeom prst="rect">
            <a:avLst/>
          </a:prstGeom>
          <a:ln w="25400">
            <a:solidFill>
              <a:srgbClr val="496F48"/>
            </a:solidFill>
          </a:ln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8A281FA1-EBAE-9E4E-B518-837C50152788}"/>
              </a:ext>
            </a:extLst>
          </p:cNvPr>
          <p:cNvPicPr>
            <a:picLocks/>
          </p:cNvPicPr>
          <p:nvPr/>
        </p:nvPicPr>
        <p:blipFill>
          <a:blip r:embed="rId4">
            <a:grayscl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08941" y="4004954"/>
            <a:ext cx="7070400" cy="2498400"/>
          </a:xfrm>
          <a:prstGeom prst="rect">
            <a:avLst/>
          </a:prstGeom>
          <a:ln w="25400">
            <a:solidFill>
              <a:srgbClr val="496F48"/>
            </a:solidFill>
          </a:ln>
        </p:spPr>
      </p:pic>
    </p:spTree>
    <p:extLst>
      <p:ext uri="{BB962C8B-B14F-4D97-AF65-F5344CB8AC3E}">
        <p14:creationId xmlns:p14="http://schemas.microsoft.com/office/powerpoint/2010/main" val="15696134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E2EF56-8A6C-3854-6D46-D0F60C0A4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32690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s-E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 Resultados y discusión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D27839-44D8-A544-7808-DD12390F3A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1604290"/>
            <a:ext cx="10058400" cy="4247870"/>
          </a:xfrm>
        </p:spPr>
        <p:txBody>
          <a:bodyPr/>
          <a:lstStyle/>
          <a:p>
            <a:endParaRPr lang="es-ES" dirty="0"/>
          </a:p>
          <a:p>
            <a:endParaRPr lang="es-ES" dirty="0"/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841AF413-19F3-1E89-0CB4-3F2F04E6E2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7892564"/>
              </p:ext>
            </p:extLst>
          </p:nvPr>
        </p:nvGraphicFramePr>
        <p:xfrm>
          <a:off x="8149587" y="2220203"/>
          <a:ext cx="3405351" cy="824814"/>
        </p:xfrm>
        <a:graphic>
          <a:graphicData uri="http://schemas.openxmlformats.org/drawingml/2006/table">
            <a:tbl>
              <a:tblPr firstRow="1" firstCol="1" bandRow="1"/>
              <a:tblGrid>
                <a:gridCol w="1134983">
                  <a:extLst>
                    <a:ext uri="{9D8B030D-6E8A-4147-A177-3AD203B41FA5}">
                      <a16:colId xmlns:a16="http://schemas.microsoft.com/office/drawing/2014/main" val="4010270459"/>
                    </a:ext>
                  </a:extLst>
                </a:gridCol>
                <a:gridCol w="1134983">
                  <a:extLst>
                    <a:ext uri="{9D8B030D-6E8A-4147-A177-3AD203B41FA5}">
                      <a16:colId xmlns:a16="http://schemas.microsoft.com/office/drawing/2014/main" val="513455618"/>
                    </a:ext>
                  </a:extLst>
                </a:gridCol>
                <a:gridCol w="1135385">
                  <a:extLst>
                    <a:ext uri="{9D8B030D-6E8A-4147-A177-3AD203B41FA5}">
                      <a16:colId xmlns:a16="http://schemas.microsoft.com/office/drawing/2014/main" val="1890938617"/>
                    </a:ext>
                  </a:extLst>
                </a:gridCol>
              </a:tblGrid>
              <a:tr h="41240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" sz="16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 (Cuerpo en alfa"/>
                        </a:rPr>
                        <a:t>MAE</a:t>
                      </a:r>
                      <a:endParaRPr lang="es-ES" sz="16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96F4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" sz="16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 (Cuerpo en alfa"/>
                        </a:rPr>
                        <a:t>MSE</a:t>
                      </a:r>
                      <a:endParaRPr lang="es-ES" sz="16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96F4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" sz="16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 (Cuerpo en alfa"/>
                        </a:rPr>
                        <a:t>RMSE</a:t>
                      </a:r>
                      <a:endParaRPr lang="es-ES" sz="16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96F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2199966"/>
                  </a:ext>
                </a:extLst>
              </a:tr>
              <a:tr h="41240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_tradnl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 (Cuerpo en alfa"/>
                        </a:rPr>
                        <a:t>0.403035</a:t>
                      </a:r>
                      <a:endParaRPr lang="es-ES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F9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_tradnl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 (Cuerpo en alfa"/>
                        </a:rPr>
                        <a:t>0.603295</a:t>
                      </a:r>
                      <a:endParaRPr lang="es-ES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F9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_tradnl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 (Cuerpo en alfa"/>
                        </a:rPr>
                        <a:t>0.776720</a:t>
                      </a:r>
                      <a:endParaRPr lang="es-ES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F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3930520"/>
                  </a:ext>
                </a:extLst>
              </a:tr>
            </a:tbl>
          </a:graphicData>
        </a:graphic>
      </p:graphicFrame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0A848FB3-FAA3-80C6-243D-99CFBA7F43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0240855"/>
              </p:ext>
            </p:extLst>
          </p:nvPr>
        </p:nvGraphicFramePr>
        <p:xfrm>
          <a:off x="8149587" y="4826999"/>
          <a:ext cx="3405351" cy="824814"/>
        </p:xfrm>
        <a:graphic>
          <a:graphicData uri="http://schemas.openxmlformats.org/drawingml/2006/table">
            <a:tbl>
              <a:tblPr firstRow="1" firstCol="1" bandRow="1"/>
              <a:tblGrid>
                <a:gridCol w="1134983">
                  <a:extLst>
                    <a:ext uri="{9D8B030D-6E8A-4147-A177-3AD203B41FA5}">
                      <a16:colId xmlns:a16="http://schemas.microsoft.com/office/drawing/2014/main" val="496767576"/>
                    </a:ext>
                  </a:extLst>
                </a:gridCol>
                <a:gridCol w="1134983">
                  <a:extLst>
                    <a:ext uri="{9D8B030D-6E8A-4147-A177-3AD203B41FA5}">
                      <a16:colId xmlns:a16="http://schemas.microsoft.com/office/drawing/2014/main" val="2561425654"/>
                    </a:ext>
                  </a:extLst>
                </a:gridCol>
                <a:gridCol w="1135385">
                  <a:extLst>
                    <a:ext uri="{9D8B030D-6E8A-4147-A177-3AD203B41FA5}">
                      <a16:colId xmlns:a16="http://schemas.microsoft.com/office/drawing/2014/main" val="3380549050"/>
                    </a:ext>
                  </a:extLst>
                </a:gridCol>
              </a:tblGrid>
              <a:tr h="41240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" sz="16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 (Cuerpo en alfa"/>
                        </a:rPr>
                        <a:t>MAE</a:t>
                      </a:r>
                      <a:endParaRPr lang="es-ES" sz="16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96F4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" sz="16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 (Cuerpo en alfa"/>
                        </a:rPr>
                        <a:t>MSE</a:t>
                      </a:r>
                      <a:endParaRPr lang="es-ES" sz="16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96F4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" sz="16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 (Cuerpo en alfa"/>
                        </a:rPr>
                        <a:t>RMSE</a:t>
                      </a:r>
                      <a:endParaRPr lang="es-ES" sz="16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96F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573147"/>
                  </a:ext>
                </a:extLst>
              </a:tr>
              <a:tr h="41240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_tradnl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 (Cuerpo en alfa"/>
                        </a:rPr>
                        <a:t>0.459350</a:t>
                      </a:r>
                      <a:endParaRPr lang="es-ES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F9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_tradnl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 (Cuerpo en alfa"/>
                        </a:rPr>
                        <a:t>0.514622</a:t>
                      </a:r>
                      <a:endParaRPr lang="es-ES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F9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_tradnl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 (Cuerpo en alfa"/>
                        </a:rPr>
                        <a:t>0.717371</a:t>
                      </a:r>
                      <a:endParaRPr lang="es-ES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F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9926639"/>
                  </a:ext>
                </a:extLst>
              </a:tr>
            </a:tbl>
          </a:graphicData>
        </a:graphic>
      </p:graphicFrame>
      <p:pic>
        <p:nvPicPr>
          <p:cNvPr id="9" name="Imagen 8">
            <a:extLst>
              <a:ext uri="{FF2B5EF4-FFF2-40B4-BE49-F238E27FC236}">
                <a16:creationId xmlns:a16="http://schemas.microsoft.com/office/drawing/2014/main" id="{F36DBB74-C224-031D-F2EC-9AF732D8B94B}"/>
              </a:ext>
            </a:extLst>
          </p:cNvPr>
          <p:cNvPicPr>
            <a:picLocks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08941" y="1376844"/>
            <a:ext cx="7070400" cy="2498400"/>
          </a:xfrm>
          <a:prstGeom prst="rect">
            <a:avLst/>
          </a:prstGeom>
          <a:ln w="25400">
            <a:solidFill>
              <a:srgbClr val="496F48"/>
            </a:solidFill>
          </a:ln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6A76F837-01E3-C235-64CF-9FAF71DAE83F}"/>
              </a:ext>
            </a:extLst>
          </p:cNvPr>
          <p:cNvPicPr>
            <a:picLocks/>
          </p:cNvPicPr>
          <p:nvPr/>
        </p:nvPicPr>
        <p:blipFill>
          <a:blip r:embed="rId4">
            <a:grayscl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08941" y="4004510"/>
            <a:ext cx="7070400" cy="2498400"/>
          </a:xfrm>
          <a:prstGeom prst="rect">
            <a:avLst/>
          </a:prstGeom>
          <a:ln w="25400">
            <a:solidFill>
              <a:srgbClr val="496F48"/>
            </a:solidFill>
          </a:ln>
        </p:spPr>
      </p:pic>
    </p:spTree>
    <p:extLst>
      <p:ext uri="{BB962C8B-B14F-4D97-AF65-F5344CB8AC3E}">
        <p14:creationId xmlns:p14="http://schemas.microsoft.com/office/powerpoint/2010/main" val="26629341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F34C887C-3692-8751-B0BB-49F1D2FCD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32690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s-E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 Resultados y discusión</a:t>
            </a:r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B7D1DFD1-578C-6C31-916C-7226628DB8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9349789"/>
              </p:ext>
            </p:extLst>
          </p:nvPr>
        </p:nvGraphicFramePr>
        <p:xfrm>
          <a:off x="1398061" y="2207172"/>
          <a:ext cx="3730987" cy="4051262"/>
        </p:xfrm>
        <a:graphic>
          <a:graphicData uri="http://schemas.openxmlformats.org/drawingml/2006/table">
            <a:tbl>
              <a:tblPr firstRow="1" firstCol="1" bandRow="1"/>
              <a:tblGrid>
                <a:gridCol w="2301580">
                  <a:extLst>
                    <a:ext uri="{9D8B030D-6E8A-4147-A177-3AD203B41FA5}">
                      <a16:colId xmlns:a16="http://schemas.microsoft.com/office/drawing/2014/main" val="627140142"/>
                    </a:ext>
                  </a:extLst>
                </a:gridCol>
                <a:gridCol w="1429407">
                  <a:extLst>
                    <a:ext uri="{9D8B030D-6E8A-4147-A177-3AD203B41FA5}">
                      <a16:colId xmlns:a16="http://schemas.microsoft.com/office/drawing/2014/main" val="2681216457"/>
                    </a:ext>
                  </a:extLst>
                </a:gridCol>
              </a:tblGrid>
              <a:tr h="34168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" sz="14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 (Cuerpo en alfa"/>
                        </a:rPr>
                        <a:t>Nombre algoritmo</a:t>
                      </a:r>
                      <a:endParaRPr lang="es-ES" sz="14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96F4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" sz="14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 (Cuerpo en alfa"/>
                        </a:rPr>
                        <a:t>MAE</a:t>
                      </a:r>
                      <a:endParaRPr lang="es-ES" sz="14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96F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18812"/>
                  </a:ext>
                </a:extLst>
              </a:tr>
              <a:tr h="44899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 (Cuerpo en alfa"/>
                        </a:rPr>
                        <a:t>Support Vector Regression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1997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_tradnl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 (Cuerpo en alfa"/>
                        </a:rPr>
                        <a:t>0.403035</a:t>
                      </a:r>
                      <a:endParaRPr lang="es-E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199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1853621"/>
                  </a:ext>
                </a:extLst>
              </a:tr>
              <a:tr h="34168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 (Cuerpo en alfa"/>
                        </a:rPr>
                        <a:t>Random Forest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F9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_tradnl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 (Cuerpo en alfa"/>
                        </a:rPr>
                        <a:t>0.447718</a:t>
                      </a:r>
                      <a:endParaRPr lang="es-E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F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0886515"/>
                  </a:ext>
                </a:extLst>
              </a:tr>
              <a:tr h="34168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 (Cuerpo en alfa"/>
                        </a:rPr>
                        <a:t>XGBoost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1997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_tradnl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 (Cuerpo en alfa"/>
                        </a:rPr>
                        <a:t>0.459350</a:t>
                      </a:r>
                      <a:endParaRPr lang="es-E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199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176949"/>
                  </a:ext>
                </a:extLst>
              </a:tr>
              <a:tr h="41982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 (Cuerpo en alfa"/>
                        </a:rPr>
                        <a:t>Decision Tree Regresor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F9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_tradnl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 (Cuerpo en alfa"/>
                        </a:rPr>
                        <a:t>0.835799</a:t>
                      </a:r>
                      <a:endParaRPr lang="es-E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F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3711272"/>
                  </a:ext>
                </a:extLst>
              </a:tr>
              <a:tr h="34168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 (Cuerpo en alfa"/>
                        </a:rPr>
                        <a:t>RANSAC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1997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_tradnl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 (Cuerpo en alfa"/>
                        </a:rPr>
                        <a:t>0.872776</a:t>
                      </a:r>
                      <a:endParaRPr lang="es-E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199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7339013"/>
                  </a:ext>
                </a:extLst>
              </a:tr>
              <a:tr h="34168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 (Cuerpo en alfa"/>
                        </a:rPr>
                        <a:t>Linear Regression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F9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_tradnl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 (Cuerpo en alfa"/>
                        </a:rPr>
                        <a:t>0.880313</a:t>
                      </a:r>
                      <a:endParaRPr lang="es-E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F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9924823"/>
                  </a:ext>
                </a:extLst>
              </a:tr>
              <a:tr h="34168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 (Cuerpo en alfa"/>
                        </a:rPr>
                        <a:t>Ridge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1997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_tradnl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 (Cuerpo en alfa"/>
                        </a:rPr>
                        <a:t>0.880319</a:t>
                      </a:r>
                      <a:endParaRPr lang="es-E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199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133214"/>
                  </a:ext>
                </a:extLst>
              </a:tr>
              <a:tr h="44899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 (Cuerpo en alfa"/>
                        </a:rPr>
                        <a:t>Stochastic Gradient Descent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F9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_tradnl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 (Cuerpo en alfa"/>
                        </a:rPr>
                        <a:t>0.885141</a:t>
                      </a:r>
                      <a:endParaRPr lang="es-E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F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4139842"/>
                  </a:ext>
                </a:extLst>
              </a:tr>
              <a:tr h="34168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 (Cuerpo en alfa"/>
                        </a:rPr>
                        <a:t>Elastic Net Regression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1997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_tradnl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 (Cuerpo en alfa"/>
                        </a:rPr>
                        <a:t>0.923130</a:t>
                      </a:r>
                      <a:endParaRPr lang="es-E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199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8332649"/>
                  </a:ext>
                </a:extLst>
              </a:tr>
              <a:tr h="34168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 (Cuerpo en alfa"/>
                        </a:rPr>
                        <a:t>Lasso Regression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F9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_tradnl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 (Cuerpo en alfa"/>
                        </a:rPr>
                        <a:t>0.932046</a:t>
                      </a:r>
                      <a:endParaRPr lang="es-E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F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337898"/>
                  </a:ext>
                </a:extLst>
              </a:tr>
            </a:tbl>
          </a:graphicData>
        </a:graphic>
      </p:graphicFrame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E2858A33-E785-C8D6-87D4-33AAD57E3F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6804223"/>
              </p:ext>
            </p:extLst>
          </p:nvPr>
        </p:nvGraphicFramePr>
        <p:xfrm>
          <a:off x="5927835" y="2207172"/>
          <a:ext cx="4866104" cy="4051267"/>
        </p:xfrm>
        <a:graphic>
          <a:graphicData uri="http://schemas.openxmlformats.org/drawingml/2006/table">
            <a:tbl>
              <a:tblPr firstRow="1" firstCol="1" bandRow="1"/>
              <a:tblGrid>
                <a:gridCol w="2322786">
                  <a:extLst>
                    <a:ext uri="{9D8B030D-6E8A-4147-A177-3AD203B41FA5}">
                      <a16:colId xmlns:a16="http://schemas.microsoft.com/office/drawing/2014/main" val="1514323396"/>
                    </a:ext>
                  </a:extLst>
                </a:gridCol>
                <a:gridCol w="1228116">
                  <a:extLst>
                    <a:ext uri="{9D8B030D-6E8A-4147-A177-3AD203B41FA5}">
                      <a16:colId xmlns:a16="http://schemas.microsoft.com/office/drawing/2014/main" val="1971591949"/>
                    </a:ext>
                  </a:extLst>
                </a:gridCol>
                <a:gridCol w="1315202">
                  <a:extLst>
                    <a:ext uri="{9D8B030D-6E8A-4147-A177-3AD203B41FA5}">
                      <a16:colId xmlns:a16="http://schemas.microsoft.com/office/drawing/2014/main" val="262918905"/>
                    </a:ext>
                  </a:extLst>
                </a:gridCol>
              </a:tblGrid>
              <a:tr h="36829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" sz="14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 (Cuerpo en alfa"/>
                        </a:rPr>
                        <a:t>Nombre algoritmo</a:t>
                      </a:r>
                      <a:endParaRPr lang="es-ES" sz="14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96F4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" sz="14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 (Cuerpo en alfa"/>
                        </a:rPr>
                        <a:t>MSE</a:t>
                      </a:r>
                      <a:endParaRPr lang="es-ES" sz="14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96F4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" sz="14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 (Cuerpo en alfa"/>
                        </a:rPr>
                        <a:t>RMSE</a:t>
                      </a:r>
                      <a:endParaRPr lang="es-ES" sz="14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96F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5995375"/>
                  </a:ext>
                </a:extLst>
              </a:tr>
              <a:tr h="368297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 (Cuerpo en alfa"/>
                        </a:rPr>
                        <a:t>XGBoost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1997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_tradnl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 (Cuerpo en alfa"/>
                        </a:rPr>
                        <a:t>0.514622</a:t>
                      </a:r>
                      <a:endParaRPr lang="es-E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1997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_tradnl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 (Cuerpo en alfa"/>
                        </a:rPr>
                        <a:t>0.717371</a:t>
                      </a:r>
                      <a:endParaRPr lang="es-E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199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9228181"/>
                  </a:ext>
                </a:extLst>
              </a:tr>
              <a:tr h="368297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 (Cuerpo en alfa"/>
                        </a:rPr>
                        <a:t>Support Vector Regression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F9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_tradnl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 (Cuerpo en alfa"/>
                        </a:rPr>
                        <a:t>0.603295</a:t>
                      </a:r>
                      <a:endParaRPr lang="es-ES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F9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_tradnl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 (Cuerpo en alfa"/>
                        </a:rPr>
                        <a:t>0.776720</a:t>
                      </a:r>
                      <a:endParaRPr lang="es-E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F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8161801"/>
                  </a:ext>
                </a:extLst>
              </a:tr>
              <a:tr h="368297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 (Cuerpo en alfa"/>
                        </a:rPr>
                        <a:t>Random Forest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1997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_tradnl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 (Cuerpo en alfa"/>
                        </a:rPr>
                        <a:t>0.616301</a:t>
                      </a:r>
                      <a:endParaRPr lang="es-E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1997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_tradnl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 (Cuerpo en alfa"/>
                        </a:rPr>
                        <a:t>0.785048</a:t>
                      </a:r>
                      <a:endParaRPr lang="es-E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199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9734896"/>
                  </a:ext>
                </a:extLst>
              </a:tr>
              <a:tr h="368297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 (Cuerpo en alfa"/>
                        </a:rPr>
                        <a:t>Linear Regression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F9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_tradnl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 (Cuerpo en alfa"/>
                        </a:rPr>
                        <a:t>1.466668</a:t>
                      </a:r>
                      <a:endParaRPr lang="es-E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F9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_tradnl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 (Cuerpo en alfa"/>
                        </a:rPr>
                        <a:t>1.211060</a:t>
                      </a:r>
                      <a:endParaRPr lang="es-E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F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096175"/>
                  </a:ext>
                </a:extLst>
              </a:tr>
              <a:tr h="368297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 (Cuerpo en alfa"/>
                        </a:rPr>
                        <a:t>Ridge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1997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_tradnl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 (Cuerpo en alfa"/>
                        </a:rPr>
                        <a:t>1.466679</a:t>
                      </a:r>
                      <a:endParaRPr lang="es-E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1997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_tradnl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 (Cuerpo en alfa"/>
                        </a:rPr>
                        <a:t>1.211065</a:t>
                      </a:r>
                      <a:endParaRPr lang="es-E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199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366917"/>
                  </a:ext>
                </a:extLst>
              </a:tr>
              <a:tr h="368297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 (Cuerpo en alfa"/>
                        </a:rPr>
                        <a:t>RANSAC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F9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_tradnl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 (Cuerpo en alfa"/>
                        </a:rPr>
                        <a:t>1.469930</a:t>
                      </a:r>
                      <a:endParaRPr lang="es-E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F9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_tradnl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 (Cuerpo en alfa"/>
                        </a:rPr>
                        <a:t>1.212407</a:t>
                      </a:r>
                      <a:endParaRPr lang="es-E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F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565549"/>
                  </a:ext>
                </a:extLst>
              </a:tr>
              <a:tr h="368297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 (Cuerpo en alfa"/>
                        </a:rPr>
                        <a:t>Stochastic Gradient Descent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1997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_tradnl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 (Cuerpo en alfa"/>
                        </a:rPr>
                        <a:t>1.482844</a:t>
                      </a:r>
                      <a:endParaRPr lang="es-ES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1997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_tradnl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 (Cuerpo en alfa"/>
                        </a:rPr>
                        <a:t>1.217721</a:t>
                      </a:r>
                      <a:endParaRPr lang="es-E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199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9494347"/>
                  </a:ext>
                </a:extLst>
              </a:tr>
              <a:tr h="368297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 (Cuerpo en alfa"/>
                        </a:rPr>
                        <a:t>Elastic Net Regression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F9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_tradnl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 (Cuerpo en alfa"/>
                        </a:rPr>
                        <a:t>1.587156</a:t>
                      </a:r>
                      <a:endParaRPr lang="es-E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F9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_tradnl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 (Cuerpo en alfa"/>
                        </a:rPr>
                        <a:t>1.259824</a:t>
                      </a:r>
                      <a:endParaRPr lang="es-E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F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3397458"/>
                  </a:ext>
                </a:extLst>
              </a:tr>
              <a:tr h="368297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 (Cuerpo en alfa"/>
                        </a:rPr>
                        <a:t>Lasso Regression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1997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_tradnl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 (Cuerpo en alfa"/>
                        </a:rPr>
                        <a:t>1.602886</a:t>
                      </a:r>
                      <a:endParaRPr lang="es-E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1997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_tradnl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 (Cuerpo en alfa"/>
                        </a:rPr>
                        <a:t>1.266052</a:t>
                      </a:r>
                      <a:endParaRPr lang="es-E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199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56026"/>
                  </a:ext>
                </a:extLst>
              </a:tr>
              <a:tr h="368297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 (Cuerpo en alfa"/>
                        </a:rPr>
                        <a:t>Decision Tree Regresor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F9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_tradnl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 (Cuerpo en alfa"/>
                        </a:rPr>
                        <a:t>1.750000</a:t>
                      </a:r>
                      <a:endParaRPr lang="es-E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F9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_tradnl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 (Cuerpo en alfa"/>
                        </a:rPr>
                        <a:t>1.322876</a:t>
                      </a:r>
                      <a:endParaRPr lang="es-E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F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283229"/>
                  </a:ext>
                </a:extLst>
              </a:tr>
            </a:tbl>
          </a:graphicData>
        </a:graphic>
      </p:graphicFrame>
      <p:sp>
        <p:nvSpPr>
          <p:cNvPr id="9" name="CuadroTexto 8">
            <a:extLst>
              <a:ext uri="{FF2B5EF4-FFF2-40B4-BE49-F238E27FC236}">
                <a16:creationId xmlns:a16="http://schemas.microsoft.com/office/drawing/2014/main" id="{ABA59CCC-CC44-951F-B633-CCED10768102}"/>
              </a:ext>
            </a:extLst>
          </p:cNvPr>
          <p:cNvSpPr txBox="1"/>
          <p:nvPr/>
        </p:nvSpPr>
        <p:spPr>
          <a:xfrm>
            <a:off x="1398061" y="1604290"/>
            <a:ext cx="37309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Tabla comparativa MAE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EEC6E47-506F-5261-C7CD-20E5D8F10E6E}"/>
              </a:ext>
            </a:extLst>
          </p:cNvPr>
          <p:cNvSpPr txBox="1"/>
          <p:nvPr/>
        </p:nvSpPr>
        <p:spPr>
          <a:xfrm>
            <a:off x="5927835" y="1604290"/>
            <a:ext cx="486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Tabla comparativa MSE/RMSE</a:t>
            </a:r>
          </a:p>
        </p:txBody>
      </p:sp>
    </p:spTree>
    <p:extLst>
      <p:ext uri="{BB962C8B-B14F-4D97-AF65-F5344CB8AC3E}">
        <p14:creationId xmlns:p14="http://schemas.microsoft.com/office/powerpoint/2010/main" val="28416360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B7ED23E5-0CC2-5D3C-BF43-25F9BA1D0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32690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s-E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11. Otra funcionalidad del entorno Web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088F1A-9186-A8DB-61E4-7DD5285659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6697" y="1261241"/>
            <a:ext cx="11194026" cy="4496326"/>
          </a:xfrm>
        </p:spPr>
        <p:txBody>
          <a:bodyPr/>
          <a:lstStyle/>
          <a:p>
            <a:pPr marL="0" indent="0" algn="ctr">
              <a:buNone/>
            </a:pPr>
            <a:r>
              <a:rPr lang="es-ES_trad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Añadida funcionalidad al entorno web para cargar un archivo csv con datos y se muestren en las gráficas.</a:t>
            </a:r>
            <a:endParaRPr lang="es-E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269C7F56-DA0E-73E3-C58F-75C9710C1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8477" y="1739850"/>
            <a:ext cx="8835046" cy="2013376"/>
          </a:xfrm>
          <a:prstGeom prst="rect">
            <a:avLst/>
          </a:prstGeom>
          <a:ln w="25400">
            <a:solidFill>
              <a:srgbClr val="496F48"/>
            </a:solidFill>
          </a:ln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9F881F54-3DB3-2A62-5BE8-FAE2C7C7DD11}"/>
              </a:ext>
            </a:extLst>
          </p:cNvPr>
          <p:cNvPicPr>
            <a:picLocks/>
          </p:cNvPicPr>
          <p:nvPr/>
        </p:nvPicPr>
        <p:blipFill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4153" y="3889657"/>
            <a:ext cx="3652724" cy="2391272"/>
          </a:xfrm>
          <a:prstGeom prst="rect">
            <a:avLst/>
          </a:prstGeom>
          <a:ln w="25400">
            <a:solidFill>
              <a:srgbClr val="496F48"/>
            </a:solidFill>
          </a:ln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29C3CB97-234D-DC36-1C8C-E0992033F738}"/>
              </a:ext>
            </a:extLst>
          </p:cNvPr>
          <p:cNvPicPr>
            <a:picLocks/>
          </p:cNvPicPr>
          <p:nvPr/>
        </p:nvPicPr>
        <p:blipFill>
          <a:blip r:embed="rId5">
            <a:grayscl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69000" y="3890529"/>
            <a:ext cx="3654000" cy="2390400"/>
          </a:xfrm>
          <a:prstGeom prst="rect">
            <a:avLst/>
          </a:prstGeom>
          <a:ln w="25400">
            <a:solidFill>
              <a:srgbClr val="496F48"/>
            </a:solidFill>
          </a:ln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6B424436-77DD-1AFC-A9B7-5CE9406E2E2F}"/>
              </a:ext>
            </a:extLst>
          </p:cNvPr>
          <p:cNvPicPr>
            <a:picLocks/>
          </p:cNvPicPr>
          <p:nvPr/>
        </p:nvPicPr>
        <p:blipFill>
          <a:blip r:embed="rId7">
            <a:grayscl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243847" y="3889657"/>
            <a:ext cx="3654000" cy="2390400"/>
          </a:xfrm>
          <a:prstGeom prst="rect">
            <a:avLst/>
          </a:prstGeom>
          <a:ln w="25400">
            <a:solidFill>
              <a:srgbClr val="496F48"/>
            </a:solidFill>
          </a:ln>
        </p:spPr>
      </p:pic>
    </p:spTree>
    <p:extLst>
      <p:ext uri="{BB962C8B-B14F-4D97-AF65-F5344CB8AC3E}">
        <p14:creationId xmlns:p14="http://schemas.microsoft.com/office/powerpoint/2010/main" val="33882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55F7F3-3A58-4BBB-95C7-CF706F9FF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E3D314-6F93-4D91-8C0F-E92657F465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3DAC340-23E8-DD7A-5162-DB29FBB5F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09" y="559477"/>
            <a:ext cx="3765200" cy="5709931"/>
          </a:xfrm>
        </p:spPr>
        <p:txBody>
          <a:bodyPr>
            <a:normAutofit/>
          </a:bodyPr>
          <a:lstStyle/>
          <a:p>
            <a:pPr algn="ctr"/>
            <a:r>
              <a:rPr lang="es-ES" sz="6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Índice</a:t>
            </a:r>
            <a:r>
              <a:rPr lang="es-E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5D0DE111-9F0D-1ADD-2248-F4B3EF9325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7086197"/>
              </p:ext>
            </p:extLst>
          </p:nvPr>
        </p:nvGraphicFramePr>
        <p:xfrm>
          <a:off x="5478124" y="800947"/>
          <a:ext cx="5906181" cy="5230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028228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999FE9C-D8F9-4F9B-B95B-608C3EF6B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65B2778-6678-45B6-9A79-C0910CFCA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4393" y="237744"/>
            <a:ext cx="7652977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2CACF9A-675E-DF95-77CC-121C95724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979" y="237744"/>
            <a:ext cx="6281928" cy="17441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DE396B-F1F1-BBE7-4044-9072C44B73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9213" y="1878688"/>
            <a:ext cx="7263461" cy="4658721"/>
          </a:xfrm>
        </p:spPr>
        <p:txBody>
          <a:bodyPr vert="horz" lIns="91440" tIns="45720" rIns="91440" bIns="45720" rtlCol="0"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n-US" sz="1600" dirty="0"/>
              <a:t>Este Proyecto ha sido pensado para poder combinar el aprendizaje automático con los datos que almacenan los dispositivos IoT.</a:t>
            </a:r>
          </a:p>
          <a:p>
            <a:pPr algn="just">
              <a:lnSpc>
                <a:spcPct val="90000"/>
              </a:lnSpc>
            </a:pPr>
            <a:r>
              <a:rPr lang="en-US" sz="1600" dirty="0"/>
              <a:t>Predicciones mediante el histórico de datos y el uso de algoritmos.</a:t>
            </a:r>
          </a:p>
          <a:p>
            <a:pPr algn="just">
              <a:lnSpc>
                <a:spcPct val="90000"/>
              </a:lnSpc>
            </a:pPr>
            <a:r>
              <a:rPr lang="en-US" sz="1600" dirty="0"/>
              <a:t>Entorno web en el que representar los datos de forma intuitiva. </a:t>
            </a:r>
          </a:p>
          <a:p>
            <a:pPr algn="just">
              <a:lnSpc>
                <a:spcPct val="90000"/>
              </a:lnSpc>
            </a:pPr>
            <a:r>
              <a:rPr lang="en-US" sz="1600" dirty="0"/>
              <a:t>Funcionalidad para cargar un archivo y representar su contenido en las gráficas. </a:t>
            </a:r>
          </a:p>
          <a:p>
            <a:pPr algn="just">
              <a:lnSpc>
                <a:spcPct val="90000"/>
              </a:lnSpc>
            </a:pPr>
            <a:r>
              <a:rPr lang="en-US" sz="1600" dirty="0"/>
              <a:t>Mejoras que se podrían realizar:</a:t>
            </a:r>
          </a:p>
          <a:p>
            <a:pPr lvl="1" algn="just">
              <a:lnSpc>
                <a:spcPct val="90000"/>
              </a:lnSpc>
            </a:pPr>
            <a:r>
              <a:rPr lang="en-US" dirty="0"/>
              <a:t>Backend en Python.</a:t>
            </a:r>
          </a:p>
          <a:p>
            <a:pPr lvl="1" algn="just">
              <a:lnSpc>
                <a:spcPct val="90000"/>
              </a:lnSpc>
            </a:pPr>
            <a:r>
              <a:rPr lang="en-US" dirty="0"/>
              <a:t>Proceso que extraiga datos, procese, almacene y haga un entrenamiento nuevo diario.</a:t>
            </a:r>
          </a:p>
          <a:p>
            <a:pPr lvl="1" algn="just">
              <a:lnSpc>
                <a:spcPct val="90000"/>
              </a:lnSpc>
            </a:pPr>
            <a:r>
              <a:rPr lang="en-US" dirty="0"/>
              <a:t>Nuevo Dataset con otro parámetro a predecir. </a:t>
            </a:r>
          </a:p>
          <a:p>
            <a:pPr lvl="1" algn="just">
              <a:lnSpc>
                <a:spcPct val="90000"/>
              </a:lnSpc>
            </a:pPr>
            <a:r>
              <a:rPr lang="en-US" dirty="0"/>
              <a:t>Gráfica en la que se hubiesen podido simular dos algoritmos con sus predicciones para poder comparar visualmente.</a:t>
            </a:r>
          </a:p>
          <a:p>
            <a:pPr lvl="1" algn="just">
              <a:lnSpc>
                <a:spcPct val="90000"/>
              </a:lnSpc>
            </a:pPr>
            <a:r>
              <a:rPr lang="en-US" dirty="0"/>
              <a:t>Métricas de error en el Frontend.</a:t>
            </a:r>
          </a:p>
          <a:p>
            <a:pPr lvl="1" algn="just">
              <a:lnSpc>
                <a:spcPct val="90000"/>
              </a:lnSpc>
            </a:pPr>
            <a:r>
              <a:rPr lang="en-US" dirty="0"/>
              <a:t>Nuevos algoritmos.</a:t>
            </a: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2C57F61-3F6E-4BE5-B964-003AA9B35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7370" y="0"/>
            <a:ext cx="435463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Icono&#10;&#10;Descripción generada automáticamente">
            <a:extLst>
              <a:ext uri="{FF2B5EF4-FFF2-40B4-BE49-F238E27FC236}">
                <a16:creationId xmlns:a16="http://schemas.microsoft.com/office/drawing/2014/main" id="{89C1D48A-E393-8F4E-B7A8-42A5094EE4E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6000"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19528" y="1770177"/>
            <a:ext cx="3318836" cy="3318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4808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C305F-12BE-7518-5457-BB6BA35B7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181378"/>
            <a:ext cx="10783775" cy="1371600"/>
          </a:xfrm>
        </p:spPr>
        <p:txBody>
          <a:bodyPr>
            <a:normAutofit fontScale="90000"/>
          </a:bodyPr>
          <a:lstStyle/>
          <a:p>
            <a:pPr algn="ctr"/>
            <a:r>
              <a:rPr lang="es-E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¡GRACIAS POR SU ATENCIÓN!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4A2E86C-0AE6-30C8-542B-D3617BA8C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425" y="498356"/>
            <a:ext cx="1118666" cy="1568223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666F4AA-7430-9746-AEDD-18488989E7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425" y="2130820"/>
            <a:ext cx="1243627" cy="736358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51F7A984-567E-6644-907D-7136D21E6F0B}"/>
              </a:ext>
            </a:extLst>
          </p:cNvPr>
          <p:cNvSpPr txBox="1"/>
          <p:nvPr/>
        </p:nvSpPr>
        <p:spPr>
          <a:xfrm>
            <a:off x="3161071" y="3695571"/>
            <a:ext cx="5869858" cy="62680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s-ES_tradnl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¿ALGUNA PREGUNTA?</a:t>
            </a:r>
          </a:p>
        </p:txBody>
      </p:sp>
      <p:pic>
        <p:nvPicPr>
          <p:cNvPr id="10" name="Imagen 9" descr="Forma&#10;&#10;Descripción generada automáticamente">
            <a:extLst>
              <a:ext uri="{FF2B5EF4-FFF2-40B4-BE49-F238E27FC236}">
                <a16:creationId xmlns:a16="http://schemas.microsoft.com/office/drawing/2014/main" id="{DD27C72F-5A55-874D-B2A9-70FE8EB3693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79000" contrast="-9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976302">
            <a:off x="8918317" y="3866131"/>
            <a:ext cx="3282846" cy="2349059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9182FC79-13E4-AC38-F8E5-8E55421CFF86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12000"/>
                    </a14:imgEffect>
                    <a14:imgEffect>
                      <a14:colorTemperature colorTemp="6740"/>
                    </a14:imgEffect>
                    <a14:imgEffect>
                      <a14:saturation sat="287000"/>
                    </a14:imgEffect>
                    <a14:imgEffect>
                      <a14:brightnessContrast bright="81000" contrast="-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0165" y="3776647"/>
            <a:ext cx="2528025" cy="252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448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69C645-4FDC-212C-73F6-65D60B4D8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537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s-E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39F3B9-F119-9B32-49B9-BBF77C4A6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942" y="1976281"/>
            <a:ext cx="11120284" cy="3524865"/>
          </a:xfrm>
          <a:noFill/>
        </p:spPr>
        <p:txBody>
          <a:bodyPr>
            <a:normAutofit/>
          </a:bodyPr>
          <a:lstStyle/>
          <a:p>
            <a:pPr algn="just"/>
            <a:r>
              <a:rPr lang="es-ES_trad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 proyecto Modelos Predictivos aplicados a IoT nace como una herramienta para predecir valores meteorológicos, como la temperatura, humedad, velocidad del viento u otras variables de este tipo.</a:t>
            </a:r>
          </a:p>
          <a:p>
            <a:pPr algn="just"/>
            <a:r>
              <a:rPr lang="es-ES_trad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llevar a cabo el proyecto se usa Machine Learning y se complementa con la ayuda de dispositivos IoT, que se encargan de medir y almacenar datos.</a:t>
            </a:r>
          </a:p>
          <a:p>
            <a:endParaRPr lang="es-ES" sz="2000" dirty="0"/>
          </a:p>
          <a:p>
            <a:endParaRPr lang="es-ES" sz="2000" dirty="0"/>
          </a:p>
          <a:p>
            <a:endParaRPr lang="es-ES" sz="2000" dirty="0"/>
          </a:p>
          <a:p>
            <a:pPr algn="just"/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Gracias a los datos que recogen los dispositivos IoT, se puede crear un conjunto histórico de datos de los que se servirán los algoritmos de Machine Learning para conseguir unas predicciones.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49FE26A2-1D8A-BAC1-67DE-44D08BFCA506}"/>
              </a:ext>
            </a:extLst>
          </p:cNvPr>
          <p:cNvSpPr/>
          <p:nvPr/>
        </p:nvSpPr>
        <p:spPr>
          <a:xfrm>
            <a:off x="1946773" y="3749879"/>
            <a:ext cx="1447800" cy="620486"/>
          </a:xfrm>
          <a:prstGeom prst="rect">
            <a:avLst/>
          </a:prstGeom>
          <a:solidFill>
            <a:srgbClr val="496F4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Machine Learning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580E6122-08E1-2317-3F00-C85E78D35743}"/>
              </a:ext>
            </a:extLst>
          </p:cNvPr>
          <p:cNvSpPr/>
          <p:nvPr/>
        </p:nvSpPr>
        <p:spPr>
          <a:xfrm>
            <a:off x="4680470" y="3749882"/>
            <a:ext cx="1447800" cy="620486"/>
          </a:xfrm>
          <a:prstGeom prst="rect">
            <a:avLst/>
          </a:prstGeom>
          <a:solidFill>
            <a:srgbClr val="496F4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Dispositivos IoT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C2787B7-18AD-9085-FDC8-0DB9B5D89796}"/>
              </a:ext>
            </a:extLst>
          </p:cNvPr>
          <p:cNvSpPr/>
          <p:nvPr/>
        </p:nvSpPr>
        <p:spPr>
          <a:xfrm>
            <a:off x="7546867" y="3749879"/>
            <a:ext cx="2514600" cy="620486"/>
          </a:xfrm>
          <a:prstGeom prst="rect">
            <a:avLst/>
          </a:prstGeom>
          <a:solidFill>
            <a:srgbClr val="496F4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Modelos Predictivos aplicados a IoT</a:t>
            </a:r>
          </a:p>
        </p:txBody>
      </p:sp>
      <p:sp>
        <p:nvSpPr>
          <p:cNvPr id="7" name="Más 6">
            <a:extLst>
              <a:ext uri="{FF2B5EF4-FFF2-40B4-BE49-F238E27FC236}">
                <a16:creationId xmlns:a16="http://schemas.microsoft.com/office/drawing/2014/main" id="{4B4F784B-6419-965B-0264-0B65EA5EAD22}"/>
              </a:ext>
            </a:extLst>
          </p:cNvPr>
          <p:cNvSpPr/>
          <p:nvPr/>
        </p:nvSpPr>
        <p:spPr>
          <a:xfrm>
            <a:off x="3783923" y="3829941"/>
            <a:ext cx="511628" cy="489857"/>
          </a:xfrm>
          <a:prstGeom prst="mathPlus">
            <a:avLst/>
          </a:prstGeom>
          <a:solidFill>
            <a:srgbClr val="496F4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Igual 7">
            <a:extLst>
              <a:ext uri="{FF2B5EF4-FFF2-40B4-BE49-F238E27FC236}">
                <a16:creationId xmlns:a16="http://schemas.microsoft.com/office/drawing/2014/main" id="{817E896B-BB81-7F44-767F-70E67A34D475}"/>
              </a:ext>
            </a:extLst>
          </p:cNvPr>
          <p:cNvSpPr/>
          <p:nvPr/>
        </p:nvSpPr>
        <p:spPr>
          <a:xfrm>
            <a:off x="6519837" y="3815194"/>
            <a:ext cx="635463" cy="489857"/>
          </a:xfrm>
          <a:prstGeom prst="mathEqual">
            <a:avLst/>
          </a:prstGeom>
          <a:solidFill>
            <a:srgbClr val="496F4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553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A7602E-B376-3E03-C078-12990D9A1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5167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s-E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Objetivos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B75873-9CFE-8051-5047-8F70E91E2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23274"/>
            <a:ext cx="10058400" cy="4308566"/>
          </a:xfrm>
        </p:spPr>
        <p:txBody>
          <a:bodyPr>
            <a:normAutofit/>
          </a:bodyPr>
          <a:lstStyle/>
          <a:p>
            <a:pPr algn="just"/>
            <a:r>
              <a:rPr lang="es-ES" sz="2000" b="1" dirty="0">
                <a:solidFill>
                  <a:srgbClr val="496F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Objetivo principal</a:t>
            </a: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s-ES_trad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desarrollar una herramienta capaz de realizar una estimación aproximada de valores futuros con el menor error posible a partir de una serie de datos históricos</a:t>
            </a: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lvl="1" algn="just"/>
            <a:r>
              <a:rPr lang="es-ES" sz="2000" b="1" dirty="0">
                <a:solidFill>
                  <a:srgbClr val="496F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Subobjetivos</a:t>
            </a: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2" algn="just"/>
            <a:r>
              <a:rPr lang="es-ES_trad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Estudio y análisis del Machine Learning y del funcionamiento de los dispositivos IoT</a:t>
            </a: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 algn="just"/>
            <a:r>
              <a:rPr lang="es-ES_trad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Estudio de los algoritmos de regresión.</a:t>
            </a:r>
          </a:p>
          <a:p>
            <a:pPr lvl="2" algn="just"/>
            <a:r>
              <a:rPr lang="es-ES_trad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Creación de un conjunto de datos histórico.</a:t>
            </a: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2" algn="just"/>
            <a:r>
              <a:rPr lang="es-ES_trad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Obtener, a partir del histórico unas predicciones.</a:t>
            </a: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2" algn="just"/>
            <a:r>
              <a:rPr lang="es-ES_trad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Implementación de un entorno Web para representar las predicciones</a:t>
            </a: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 algn="just"/>
            <a:r>
              <a:rPr lang="es-ES_trad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Realizar un análisis de los resultados en base a unas métricas de error.</a:t>
            </a:r>
            <a:endParaRPr lang="es-E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ES" sz="2000" b="1" dirty="0">
                <a:solidFill>
                  <a:srgbClr val="496F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Objetivo secundario</a:t>
            </a: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s-ES_trad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representar un archivo de datos en las gráficas del entorno web.</a:t>
            </a: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5" name="Imagen 4" descr="Imagen que contiene Texto&#10;&#10;Descripción generada automáticamente">
            <a:extLst>
              <a:ext uri="{FF2B5EF4-FFF2-40B4-BE49-F238E27FC236}">
                <a16:creationId xmlns:a16="http://schemas.microsoft.com/office/drawing/2014/main" id="{A67DF9FB-B425-D542-BB7E-666CD45AA4F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6233"/>
                    </a14:imgEffect>
                    <a14:imgEffect>
                      <a14:saturation sat="400000"/>
                    </a14:imgEffect>
                    <a14:imgEffect>
                      <a14:brightnessContrast bright="7000" contrast="-47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493624" y="3075556"/>
            <a:ext cx="2329456" cy="2049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170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C0D152-2039-C94A-911D-250AAA455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43583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s-E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Machine Learning y dispositivos IoT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6B1408-86F2-13DD-4829-38408C3771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15151" y="2061557"/>
            <a:ext cx="4910049" cy="4311792"/>
          </a:xfrm>
          <a:ln w="2540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sz="1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Dispositivos dotados de conexión a Internet y un software, que pueden medir parámetros físicos y permiten crear un ecosistema de servicios alrededor del mismo.</a:t>
            </a:r>
          </a:p>
          <a:p>
            <a:pPr marL="0" indent="0" algn="just">
              <a:buNone/>
            </a:pP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 dispositivos IoT se conectan entre sí con un proceso llamado Machine to Machine. </a:t>
            </a:r>
          </a:p>
          <a:p>
            <a:pPr marL="0" indent="0" algn="just">
              <a:buNone/>
            </a:pP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 dos dispositivos se comunican utilizando, por ejemplo, Wifi o Bluetooth.</a:t>
            </a:r>
          </a:p>
          <a:p>
            <a:pPr marL="0" indent="0" algn="just">
              <a:buNone/>
            </a:pP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Generan gran cantidad de datos que se almacenan en una plataforma para, posteriormente, ser usados, por ejemplo, por Machine Learning.</a:t>
            </a:r>
          </a:p>
          <a:p>
            <a:pPr marL="0" indent="0">
              <a:buNone/>
            </a:pPr>
            <a:endParaRPr lang="es-E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Marcador de contenido 2">
                <a:extLst>
                  <a:ext uri="{FF2B5EF4-FFF2-40B4-BE49-F238E27FC236}">
                    <a16:creationId xmlns:a16="http://schemas.microsoft.com/office/drawing/2014/main" id="{B4625D4A-1866-0DE5-28AE-71F6F924B6B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66800" y="2061557"/>
                <a:ext cx="4757651" cy="4311792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182880" indent="-182880" algn="l" defTabSz="914400" rtl="0" eaLnBrk="1" latinLnBrk="0" hangingPunct="1">
                  <a:lnSpc>
                    <a:spcPct val="100000"/>
                  </a:lnSpc>
                  <a:spcBef>
                    <a:spcPts val="900"/>
                  </a:spcBef>
                  <a:spcAft>
                    <a:spcPts val="0"/>
                  </a:spcAft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just">
                  <a:spcBef>
                    <a:spcPts val="0"/>
                  </a:spcBef>
                  <a:buClrTx/>
                  <a:buNone/>
                  <a:defRPr/>
                </a:pPr>
                <a:r>
                  <a:rPr lang="es-E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Disciplina del campo de la Inteligencia Artificial que usa algoritmos para identificar patrones en grandes conjuntos de datos históricos y con ello poder elaborar predicciones.</a:t>
                </a:r>
              </a:p>
              <a:p>
                <a:pPr marL="0" lvl="0" indent="0">
                  <a:spcBef>
                    <a:spcPts val="0"/>
                  </a:spcBef>
                  <a:buClrTx/>
                  <a:buNone/>
                  <a:defRPr/>
                </a:pPr>
                <a:endParaRPr lang="es-E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lvl="0" indent="0" algn="just">
                  <a:spcBef>
                    <a:spcPts val="0"/>
                  </a:spcBef>
                  <a:buClrTx/>
                  <a:buNone/>
                  <a:defRPr/>
                </a:pPr>
                <a:r>
                  <a:rPr lang="es-ES" sz="1600" dirty="0">
                    <a:solidFill>
                      <a:schemeClr val="dk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Métricas más usadas</a:t>
                </a:r>
                <a:r>
                  <a:rPr lang="es-E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para medir la efectividad de un modelo:</a:t>
                </a:r>
              </a:p>
              <a:p>
                <a:pPr marL="0" lvl="0" indent="0">
                  <a:spcBef>
                    <a:spcPts val="0"/>
                  </a:spcBef>
                  <a:buClrTx/>
                  <a:buNone/>
                  <a:defRPr/>
                </a:pPr>
                <a:endParaRPr lang="es-E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spcBef>
                    <a:spcPts val="0"/>
                  </a:spcBef>
                  <a:buClrTx/>
                  <a:defRPr/>
                </a:pPr>
                <a:r>
                  <a:rPr lang="es-E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MSE/RMSE: error cuadrado promedio de las predicciones del modelo.</a:t>
                </a:r>
              </a:p>
              <a:p>
                <a:pPr lvl="1">
                  <a:spcBef>
                    <a:spcPts val="0"/>
                  </a:spcBef>
                  <a:buClrTx/>
                  <a:defRPr/>
                </a:pPr>
                <a:r>
                  <a:rPr lang="es-E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Fórmula: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ES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ctrlPr>
                              <a:rPr lang="es-ES" b="1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s-ES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s-ES" b="1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s-ES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s-ES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  <m:e>
                            <m:sSup>
                              <m:sSupPr>
                                <m:ctrlPr>
                                  <a:rPr lang="es-ES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ES" b="1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s-E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1" i="1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s-ES" b="1" i="1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s-ES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s-E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1" i="1">
                                        <a:latin typeface="Cambria Math" panose="02040503050406030204" pitchFamily="18" charset="0"/>
                                      </a:rPr>
                                      <m:t>𝑶</m:t>
                                    </m:r>
                                  </m:e>
                                  <m:sub>
                                    <m:r>
                                      <a:rPr lang="es-ES" b="1" i="1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s-ES" b="1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s-ES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es-ES" b="1" i="1">
                            <a:latin typeface="Cambria Math" panose="02040503050406030204" pitchFamily="18" charset="0"/>
                          </a:rPr>
                          <m:t>𝒏</m:t>
                        </m:r>
                      </m:den>
                    </m:f>
                  </m:oMath>
                </a14:m>
                <a:r>
                  <a:rPr lang="es-ES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s-ES" b="1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s-ES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s-ES" b="1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s-ES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es-ES" b="1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s-ES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  <m:sup>
                                <m:r>
                                  <a:rPr lang="es-ES" b="1" i="1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s-E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ES" b="1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s-ES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b="1" i="1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s-ES" b="1" i="1"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  <m:r>
                                      <a:rPr lang="es-ES" b="1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s-ES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b="1" i="1">
                                            <a:latin typeface="Cambria Math" panose="02040503050406030204" pitchFamily="18" charset="0"/>
                                          </a:rPr>
                                          <m:t>𝑶</m:t>
                                        </m:r>
                                      </m:e>
                                      <m:sub>
                                        <m:r>
                                          <a:rPr lang="es-ES" b="1" i="1"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  <m:r>
                                      <a:rPr lang="es-ES" b="1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s-ES" b="1" i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e>
                            </m:nary>
                          </m:num>
                          <m:den>
                            <m:r>
                              <a:rPr lang="es-ES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den>
                        </m:f>
                      </m:e>
                    </m:rad>
                  </m:oMath>
                </a14:m>
                <a:endParaRPr lang="es-E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74320" lvl="1" indent="0">
                  <a:spcBef>
                    <a:spcPts val="0"/>
                  </a:spcBef>
                  <a:buClrTx/>
                  <a:buNone/>
                  <a:defRPr/>
                </a:pPr>
                <a:endParaRPr lang="es-E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spcBef>
                    <a:spcPts val="0"/>
                  </a:spcBef>
                  <a:buClrTx/>
                  <a:defRPr/>
                </a:pPr>
                <a:r>
                  <a:rPr lang="es-E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MAE: diferencia absoluta de las predicciones del modelo.</a:t>
                </a:r>
              </a:p>
              <a:p>
                <a:pPr lvl="1">
                  <a:spcBef>
                    <a:spcPts val="0"/>
                  </a:spcBef>
                  <a:buClrTx/>
                  <a:defRPr/>
                </a:pPr>
                <a:r>
                  <a:rPr lang="es-E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Fórmula: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ES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ctrlPr>
                              <a:rPr lang="es-ES" b="1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s-ES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s-ES" b="1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s-ES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s-ES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s-ES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s-E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1" i="1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s-ES" b="1" i="1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s-ES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s-E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1" i="1">
                                        <a:latin typeface="Cambria Math" panose="02040503050406030204" pitchFamily="18" charset="0"/>
                                      </a:rPr>
                                      <m:t>𝑶</m:t>
                                    </m:r>
                                  </m:e>
                                  <m:sub>
                                    <m:r>
                                      <a:rPr lang="es-ES" b="1" i="1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num>
                      <m:den>
                        <m:r>
                          <a:rPr lang="es-ES" b="1" i="1">
                            <a:latin typeface="Cambria Math" panose="02040503050406030204" pitchFamily="18" charset="0"/>
                          </a:rPr>
                          <m:t>𝒏</m:t>
                        </m:r>
                      </m:den>
                    </m:f>
                  </m:oMath>
                </a14:m>
                <a:endParaRPr lang="es-E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>
                  <a:spcBef>
                    <a:spcPts val="0"/>
                  </a:spcBef>
                  <a:buClrTx/>
                  <a:defRPr/>
                </a:pPr>
                <a:endParaRPr lang="es-E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Marcador de contenido 2">
                <a:extLst>
                  <a:ext uri="{FF2B5EF4-FFF2-40B4-BE49-F238E27FC236}">
                    <a16:creationId xmlns:a16="http://schemas.microsoft.com/office/drawing/2014/main" id="{B4625D4A-1866-0DE5-28AE-71F6F924B6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2061557"/>
                <a:ext cx="4757651" cy="4311792"/>
              </a:xfrm>
              <a:prstGeom prst="rect">
                <a:avLst/>
              </a:prstGeom>
              <a:blipFill>
                <a:blip r:embed="rId3"/>
                <a:stretch>
                  <a:fillRect l="-531" t="-292" r="-531" b="-1754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A855496E-B000-A098-B38A-95A19A1ED29C}"/>
              </a:ext>
            </a:extLst>
          </p:cNvPr>
          <p:cNvSpPr txBox="1">
            <a:spLocks/>
          </p:cNvSpPr>
          <p:nvPr/>
        </p:nvSpPr>
        <p:spPr>
          <a:xfrm>
            <a:off x="1066800" y="1540335"/>
            <a:ext cx="4757651" cy="515389"/>
          </a:xfrm>
          <a:prstGeom prst="rect">
            <a:avLst/>
          </a:prstGeom>
          <a:solidFill>
            <a:srgbClr val="496F48"/>
          </a:solidFill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</a:p>
        </p:txBody>
      </p:sp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83F805B4-AB43-C71F-748A-1EF2294ADF13}"/>
              </a:ext>
            </a:extLst>
          </p:cNvPr>
          <p:cNvSpPr txBox="1">
            <a:spLocks/>
          </p:cNvSpPr>
          <p:nvPr/>
        </p:nvSpPr>
        <p:spPr>
          <a:xfrm>
            <a:off x="6215151" y="1552072"/>
            <a:ext cx="4910049" cy="515389"/>
          </a:xfrm>
          <a:prstGeom prst="rect">
            <a:avLst/>
          </a:prstGeom>
          <a:solidFill>
            <a:srgbClr val="496F48"/>
          </a:solidFill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Dispositivos IoT</a:t>
            </a:r>
          </a:p>
        </p:txBody>
      </p:sp>
    </p:spTree>
    <p:extLst>
      <p:ext uri="{BB962C8B-B14F-4D97-AF65-F5344CB8AC3E}">
        <p14:creationId xmlns:p14="http://schemas.microsoft.com/office/powerpoint/2010/main" val="302738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733893-044D-F231-99D6-CCE1CCEED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30903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s-E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Tipos de algoritmos de Machine Learning</a:t>
            </a:r>
            <a:endParaRPr lang="es-ES" sz="4000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B90A63-1103-101E-F1AB-9507F4717F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600157"/>
            <a:ext cx="3066617" cy="2920700"/>
          </a:xfrm>
          <a:ln w="2540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just"/>
            <a:r>
              <a:rPr lang="es-E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Necesitad de un aprendizaje previo.</a:t>
            </a:r>
          </a:p>
          <a:p>
            <a:pPr algn="just"/>
            <a:r>
              <a:rPr lang="es-E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Basado en un sistema de etiquetas asociadas a datos.</a:t>
            </a:r>
          </a:p>
          <a:p>
            <a:pPr algn="just"/>
            <a:r>
              <a:rPr lang="es-E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Ej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s-E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detector de spam.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BAA723A-0FA8-3E9C-5FA6-50E0DBDF9C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58582" y="2600154"/>
            <a:ext cx="3066617" cy="2920701"/>
          </a:xfrm>
          <a:ln w="2540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just"/>
            <a:r>
              <a:rPr lang="es-E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Aprende de la experiencia.</a:t>
            </a:r>
          </a:p>
          <a:p>
            <a:pPr algn="just"/>
            <a:r>
              <a:rPr lang="es-E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Toma la mejor decisión ante diferente situaciones.</a:t>
            </a:r>
          </a:p>
          <a:p>
            <a:pPr algn="just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s-E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roceso de prueba y error.</a:t>
            </a:r>
          </a:p>
          <a:p>
            <a:pPr algn="just"/>
            <a:r>
              <a:rPr lang="es-E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Ej: reconocedor facial.</a:t>
            </a:r>
          </a:p>
        </p:txBody>
      </p:sp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B0848C7D-BE12-E734-E7D7-55751282C6A0}"/>
              </a:ext>
            </a:extLst>
          </p:cNvPr>
          <p:cNvSpPr txBox="1">
            <a:spLocks/>
          </p:cNvSpPr>
          <p:nvPr/>
        </p:nvSpPr>
        <p:spPr>
          <a:xfrm>
            <a:off x="4555570" y="2586904"/>
            <a:ext cx="3066617" cy="2920700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necesita un aprendizaje previo.</a:t>
            </a:r>
          </a:p>
          <a:p>
            <a:pPr algn="just"/>
            <a:r>
              <a:rPr lang="es-E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Analiza los datos buscando un patrón.</a:t>
            </a:r>
          </a:p>
          <a:p>
            <a:pPr algn="just"/>
            <a:r>
              <a:rPr lang="es-E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Ej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s-E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extracción de patrones de grandes conjuntos de datos para crear campañas de Marketing.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06C877A-FF36-394C-9703-50792BCBAF37}"/>
              </a:ext>
            </a:extLst>
          </p:cNvPr>
          <p:cNvSpPr txBox="1"/>
          <p:nvPr/>
        </p:nvSpPr>
        <p:spPr>
          <a:xfrm>
            <a:off x="1066800" y="2101634"/>
            <a:ext cx="3066617" cy="498522"/>
          </a:xfrm>
          <a:prstGeom prst="rect">
            <a:avLst/>
          </a:prstGeom>
          <a:solidFill>
            <a:srgbClr val="496F48"/>
          </a:solidFill>
          <a:ln w="25400">
            <a:solidFill>
              <a:schemeClr val="tx1"/>
            </a:solidFill>
          </a:ln>
        </p:spPr>
        <p:txBody>
          <a:bodyPr wrap="square" lIns="90000" rtlCol="0" anchor="ctr">
            <a:noAutofit/>
          </a:bodyPr>
          <a:lstStyle/>
          <a:p>
            <a:pPr algn="ctr"/>
            <a:r>
              <a:rPr lang="es-ES_tradnl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Aprendizaje supervisado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85036A4-47CB-9345-9656-F4042B25B1C4}"/>
              </a:ext>
            </a:extLst>
          </p:cNvPr>
          <p:cNvSpPr txBox="1"/>
          <p:nvPr/>
        </p:nvSpPr>
        <p:spPr>
          <a:xfrm>
            <a:off x="4555569" y="2091880"/>
            <a:ext cx="3066617" cy="495021"/>
          </a:xfrm>
          <a:prstGeom prst="rect">
            <a:avLst/>
          </a:prstGeom>
          <a:solidFill>
            <a:srgbClr val="496F48"/>
          </a:solidFill>
          <a:ln w="25400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s-ES_tradnl" sz="195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Aprendizaje no supervisado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B8E974A-4082-2643-95C0-B51BEE869439}"/>
              </a:ext>
            </a:extLst>
          </p:cNvPr>
          <p:cNvSpPr txBox="1"/>
          <p:nvPr/>
        </p:nvSpPr>
        <p:spPr>
          <a:xfrm>
            <a:off x="8058585" y="2108634"/>
            <a:ext cx="3066617" cy="491519"/>
          </a:xfrm>
          <a:prstGeom prst="rect">
            <a:avLst/>
          </a:prstGeom>
          <a:solidFill>
            <a:srgbClr val="496F48"/>
          </a:solidFill>
          <a:ln w="25400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s-ES_tradnl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Aprendizaje por refuerzo</a:t>
            </a:r>
          </a:p>
        </p:txBody>
      </p:sp>
    </p:spTree>
    <p:extLst>
      <p:ext uri="{BB962C8B-B14F-4D97-AF65-F5344CB8AC3E}">
        <p14:creationId xmlns:p14="http://schemas.microsoft.com/office/powerpoint/2010/main" val="3121775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733893-044D-F231-99D6-CCE1CCEED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169" y="253793"/>
            <a:ext cx="10058400" cy="1237381"/>
          </a:xfrm>
        </p:spPr>
        <p:txBody>
          <a:bodyPr>
            <a:normAutofit/>
          </a:bodyPr>
          <a:lstStyle/>
          <a:p>
            <a:pPr algn="ctr"/>
            <a:r>
              <a:rPr lang="es-ES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Estado del arte</a:t>
            </a:r>
            <a:endParaRPr lang="es-ES" sz="4000" b="1" dirty="0">
              <a:solidFill>
                <a:schemeClr val="tx1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4AEBAD2-7B6F-B428-3AA8-887052C181AA}"/>
              </a:ext>
            </a:extLst>
          </p:cNvPr>
          <p:cNvSpPr txBox="1"/>
          <p:nvPr/>
        </p:nvSpPr>
        <p:spPr>
          <a:xfrm>
            <a:off x="1065169" y="1284198"/>
            <a:ext cx="10058400" cy="461665"/>
          </a:xfrm>
          <a:prstGeom prst="rect">
            <a:avLst/>
          </a:prstGeom>
          <a:solidFill>
            <a:srgbClr val="496F48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Casos de estudio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703F984-2558-B6CC-9282-CA1437F59029}"/>
              </a:ext>
            </a:extLst>
          </p:cNvPr>
          <p:cNvSpPr txBox="1"/>
          <p:nvPr/>
        </p:nvSpPr>
        <p:spPr>
          <a:xfrm>
            <a:off x="1065168" y="1744231"/>
            <a:ext cx="5030831" cy="224467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Caso 1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Estudio para conseguir un pronóstico de la producción de energía en sistemas fotovoltaicos.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con horas de claridad diarias desde Febrero de 2014 a Febrero de 2017.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Características como presión del aire, presión media al nivel del mar, temperatura ambiente.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Algoritmos variados como Lasso, SVM o RF.</a:t>
            </a:r>
            <a:endParaRPr lang="es-ES" sz="16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9256017-2935-1F30-3C9C-6F951876A1CC}"/>
              </a:ext>
            </a:extLst>
          </p:cNvPr>
          <p:cNvSpPr txBox="1"/>
          <p:nvPr/>
        </p:nvSpPr>
        <p:spPr>
          <a:xfrm>
            <a:off x="1065168" y="3996831"/>
            <a:ext cx="5027569" cy="230828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Caso 3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Estudio para conseguir un pronóstico de la energía eólica que se podría generar.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con datos 24 horas al día desde Enero de 2016 a Abril de 2017.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Características como día de la semana, día del año o día del mes.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Algoritmos como RF, Decision Tree o XGBoost.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92DD89C-0067-2DCF-D57C-A0F430043858}"/>
              </a:ext>
            </a:extLst>
          </p:cNvPr>
          <p:cNvSpPr txBox="1"/>
          <p:nvPr/>
        </p:nvSpPr>
        <p:spPr>
          <a:xfrm>
            <a:off x="6092738" y="1745863"/>
            <a:ext cx="5030831" cy="224467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Caso 2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Estudio para conseguir un pronóstico del nivel de ozono en la región.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con datos diarios desde 2013 a Febrero de 2014.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Características como promedio por hora de elementos químicos o temperatura.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Algoritmos como RF o Decision Tree.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2B38023-7070-57EB-0E91-22C86DF5B985}"/>
              </a:ext>
            </a:extLst>
          </p:cNvPr>
          <p:cNvSpPr txBox="1"/>
          <p:nvPr/>
        </p:nvSpPr>
        <p:spPr>
          <a:xfrm>
            <a:off x="6092737" y="3996831"/>
            <a:ext cx="5024304" cy="230828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Caso 4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Estudio para conseguir un pronóstico de la temperatura ambiental.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con datos diarios desde 2006 a 2018.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Características como presión atmosférica, humedad.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Algoritmos como Support Vector Machine (SVM), Artificial Neural Network (ANN), Time Series using RNN.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A23287B2-8733-5914-C72D-004BD1C4422B}"/>
              </a:ext>
            </a:extLst>
          </p:cNvPr>
          <p:cNvSpPr txBox="1"/>
          <p:nvPr/>
        </p:nvSpPr>
        <p:spPr>
          <a:xfrm>
            <a:off x="1616765" y="1691640"/>
            <a:ext cx="4757531" cy="441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86403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FEB86F-73AD-6EA8-57DC-A9914783F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26086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s-E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Algoritmos implementados</a:t>
            </a:r>
          </a:p>
        </p:txBody>
      </p:sp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7CB3A074-3A20-5A47-BF74-AA40E84E25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7264023"/>
              </p:ext>
            </p:extLst>
          </p:nvPr>
        </p:nvGraphicFramePr>
        <p:xfrm>
          <a:off x="800100" y="1921308"/>
          <a:ext cx="10591800" cy="36371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0192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C0D152-2039-C94A-911D-250AAA455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43583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s-E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Creación del dataset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B4625D4A-1866-0DE5-28AE-71F6F924B6B3}"/>
              </a:ext>
            </a:extLst>
          </p:cNvPr>
          <p:cNvSpPr txBox="1">
            <a:spLocks/>
          </p:cNvSpPr>
          <p:nvPr/>
        </p:nvSpPr>
        <p:spPr>
          <a:xfrm>
            <a:off x="1066800" y="2158933"/>
            <a:ext cx="9906000" cy="40707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2200" b="1" dirty="0">
                <a:solidFill>
                  <a:srgbClr val="496F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Web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Extracción de datos de la web de Weather Underground.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Scrapping como método de extracción.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Datos de la web recogidos con dispositivos IoT.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Fechas desde Enero de 2013 a Junio de 2022.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3370 filas de datos.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Características:</a:t>
            </a:r>
          </a:p>
          <a:p>
            <a:pPr lvl="2"/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A855496E-B000-A098-B38A-95A19A1ED29C}"/>
              </a:ext>
            </a:extLst>
          </p:cNvPr>
          <p:cNvSpPr txBox="1">
            <a:spLocks/>
          </p:cNvSpPr>
          <p:nvPr/>
        </p:nvSpPr>
        <p:spPr>
          <a:xfrm>
            <a:off x="1066800" y="1410788"/>
            <a:ext cx="10058400" cy="7481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necesita un conjunto de datos históricos para poder trabajar, ya que se basa en estos para realizar predicciones futuras.</a:t>
            </a:r>
          </a:p>
        </p:txBody>
      </p:sp>
      <p:graphicFrame>
        <p:nvGraphicFramePr>
          <p:cNvPr id="10" name="Diagrama 9">
            <a:extLst>
              <a:ext uri="{FF2B5EF4-FFF2-40B4-BE49-F238E27FC236}">
                <a16:creationId xmlns:a16="http://schemas.microsoft.com/office/drawing/2014/main" id="{68A74D5C-2ABA-A14D-BBAA-2045719A43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30268854"/>
              </p:ext>
            </p:extLst>
          </p:nvPr>
        </p:nvGraphicFramePr>
        <p:xfrm>
          <a:off x="1219200" y="4856721"/>
          <a:ext cx="10251371" cy="14774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8" name="Imagen 17" descr="Texto&#10;&#10;Descripción generada automáticamente">
            <a:extLst>
              <a:ext uri="{FF2B5EF4-FFF2-40B4-BE49-F238E27FC236}">
                <a16:creationId xmlns:a16="http://schemas.microsoft.com/office/drawing/2014/main" id="{F56A46A1-A730-E14F-AAD2-9B8417959725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658908" y="2120709"/>
            <a:ext cx="2562778" cy="279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1067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Verde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4580</TotalTime>
  <Words>1375</Words>
  <Application>Microsoft Macintosh PowerPoint</Application>
  <PresentationFormat>Panorámica</PresentationFormat>
  <Paragraphs>313</Paragraphs>
  <Slides>21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9" baseType="lpstr">
      <vt:lpstr>Arial</vt:lpstr>
      <vt:lpstr>Calibri</vt:lpstr>
      <vt:lpstr>Cambria Math</vt:lpstr>
      <vt:lpstr>Century Gothic</vt:lpstr>
      <vt:lpstr>Courier New</vt:lpstr>
      <vt:lpstr>Garamond</vt:lpstr>
      <vt:lpstr>Times New Roman</vt:lpstr>
      <vt:lpstr>Savon</vt:lpstr>
      <vt:lpstr>Presentación de PowerPoint</vt:lpstr>
      <vt:lpstr>Índice </vt:lpstr>
      <vt:lpstr>1. Introducción</vt:lpstr>
      <vt:lpstr>2. Objetivos</vt:lpstr>
      <vt:lpstr>3. Machine Learning y dispositivos IoT</vt:lpstr>
      <vt:lpstr>4. Tipos de algoritmos de Machine Learning</vt:lpstr>
      <vt:lpstr>5. Estado del arte</vt:lpstr>
      <vt:lpstr>6. Algoritmos implementados</vt:lpstr>
      <vt:lpstr>7. Creación del dataset</vt:lpstr>
      <vt:lpstr>7. Creación del dataset</vt:lpstr>
      <vt:lpstr>8. Metodología</vt:lpstr>
      <vt:lpstr>9. Implementación</vt:lpstr>
      <vt:lpstr>10. Resultados y discusión</vt:lpstr>
      <vt:lpstr>10. Resultados y discusión</vt:lpstr>
      <vt:lpstr>10. Resultados y discusión</vt:lpstr>
      <vt:lpstr>10. Resultados y discusión</vt:lpstr>
      <vt:lpstr>10. Resultados y discusión</vt:lpstr>
      <vt:lpstr>10. Resultados y discusión</vt:lpstr>
      <vt:lpstr>11. Otra funcionalidad del entorno Web</vt:lpstr>
      <vt:lpstr>12. Conclusiones</vt:lpstr>
      <vt:lpstr>¡GRACIAS POR SU ATENCIÓN!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jose luis perez garcia</dc:creator>
  <cp:lastModifiedBy>jose luis perez garcia</cp:lastModifiedBy>
  <cp:revision>62</cp:revision>
  <dcterms:created xsi:type="dcterms:W3CDTF">2022-07-09T07:46:29Z</dcterms:created>
  <dcterms:modified xsi:type="dcterms:W3CDTF">2022-07-12T16:01:26Z</dcterms:modified>
</cp:coreProperties>
</file>