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2" r:id="rId1"/>
  </p:sldMasterIdLst>
  <p:notesMasterIdLst>
    <p:notesMasterId r:id="rId27"/>
  </p:notesMasterIdLst>
  <p:sldIdLst>
    <p:sldId id="259" r:id="rId2"/>
    <p:sldId id="258" r:id="rId3"/>
    <p:sldId id="257" r:id="rId4"/>
    <p:sldId id="270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8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F98"/>
    <a:srgbClr val="496F48"/>
    <a:srgbClr val="81997B"/>
    <a:srgbClr val="829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/>
    <p:restoredTop sz="94626"/>
  </p:normalViewPr>
  <p:slideViewPr>
    <p:cSldViewPr snapToGrid="0" snapToObjects="1">
      <p:cViewPr varScale="1">
        <p:scale>
          <a:sx n="97" d="100"/>
          <a:sy n="97" d="100"/>
        </p:scale>
        <p:origin x="22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FCE29-27A8-4A82-9FCF-67A0414C9CB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C8E9E93-1C53-465C-8F31-E59CB965F689}">
      <dgm:prSet/>
      <dgm:spPr/>
      <dgm:t>
        <a:bodyPr/>
        <a:lstStyle/>
        <a:p>
          <a:r>
            <a:rPr lang="es-ES" b="0" dirty="0">
              <a:latin typeface="Times New Roman" panose="02020603050405020304" pitchFamily="18" charset="0"/>
              <a:cs typeface="Times New Roman" panose="02020603050405020304" pitchFamily="18" charset="0"/>
            </a:rPr>
            <a:t>1. Índice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0421FB-FF3B-427D-877E-D2ABBF79150A}" type="parTrans" cxnId="{9C4323D5-D3B7-454E-ADD0-060BFAFF395F}">
      <dgm:prSet/>
      <dgm:spPr/>
      <dgm:t>
        <a:bodyPr/>
        <a:lstStyle/>
        <a:p>
          <a:endParaRPr lang="en-US"/>
        </a:p>
      </dgm:t>
    </dgm:pt>
    <dgm:pt modelId="{D74E3C51-64F7-4C2F-AACE-70967B7FA493}" type="sibTrans" cxnId="{9C4323D5-D3B7-454E-ADD0-060BFAFF395F}">
      <dgm:prSet/>
      <dgm:spPr/>
      <dgm:t>
        <a:bodyPr/>
        <a:lstStyle/>
        <a:p>
          <a:endParaRPr lang="en-US"/>
        </a:p>
      </dgm:t>
    </dgm:pt>
    <dgm:pt modelId="{CBC975B9-0B84-4D95-80C0-C7BB1ED2D255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2. Introducción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7BE15-B219-4595-A380-0B67E0905818}" type="parTrans" cxnId="{E0E4A89D-1F74-436B-A336-E2BA7A0D6B5D}">
      <dgm:prSet/>
      <dgm:spPr/>
      <dgm:t>
        <a:bodyPr/>
        <a:lstStyle/>
        <a:p>
          <a:endParaRPr lang="en-US"/>
        </a:p>
      </dgm:t>
    </dgm:pt>
    <dgm:pt modelId="{3F05BA58-78BA-4517-84EE-C0F80BA630EC}" type="sibTrans" cxnId="{E0E4A89D-1F74-436B-A336-E2BA7A0D6B5D}">
      <dgm:prSet/>
      <dgm:spPr/>
      <dgm:t>
        <a:bodyPr/>
        <a:lstStyle/>
        <a:p>
          <a:endParaRPr lang="en-US"/>
        </a:p>
      </dgm:t>
    </dgm:pt>
    <dgm:pt modelId="{F0201565-8353-4881-8E4A-4C3BC53CB00F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3. Objetivos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9DA3DC-FA47-4835-B5F3-E5526311E41E}" type="parTrans" cxnId="{9B8E0CB7-F27B-4396-B9B9-C548CFAFC085}">
      <dgm:prSet/>
      <dgm:spPr/>
      <dgm:t>
        <a:bodyPr/>
        <a:lstStyle/>
        <a:p>
          <a:endParaRPr lang="en-US"/>
        </a:p>
      </dgm:t>
    </dgm:pt>
    <dgm:pt modelId="{3888DB8F-3BF0-4E6D-AF2E-2F38B34C0B77}" type="sibTrans" cxnId="{9B8E0CB7-F27B-4396-B9B9-C548CFAFC085}">
      <dgm:prSet/>
      <dgm:spPr/>
      <dgm:t>
        <a:bodyPr/>
        <a:lstStyle/>
        <a:p>
          <a:endParaRPr lang="en-US"/>
        </a:p>
      </dgm:t>
    </dgm:pt>
    <dgm:pt modelId="{24AEDEA0-9853-4F41-A570-BBC6385DA532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4. Estado del arte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4DBF7-143D-4123-B22C-65949EFEE877}" type="parTrans" cxnId="{099BC892-E6A6-43D9-9E1A-7ABABEB8BAD1}">
      <dgm:prSet/>
      <dgm:spPr/>
      <dgm:t>
        <a:bodyPr/>
        <a:lstStyle/>
        <a:p>
          <a:endParaRPr lang="en-US"/>
        </a:p>
      </dgm:t>
    </dgm:pt>
    <dgm:pt modelId="{8A1D609E-D8B7-46C0-B46A-B2B36D5BC204}" type="sibTrans" cxnId="{099BC892-E6A6-43D9-9E1A-7ABABEB8BAD1}">
      <dgm:prSet/>
      <dgm:spPr/>
      <dgm:t>
        <a:bodyPr/>
        <a:lstStyle/>
        <a:p>
          <a:endParaRPr lang="en-US"/>
        </a:p>
      </dgm:t>
    </dgm:pt>
    <dgm:pt modelId="{B0D807E3-0B85-42B8-989A-853EC243591B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5. Creación del dataset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2C973-6A34-44A8-B1C0-020EDE9390ED}" type="parTrans" cxnId="{313AF41A-870F-4A78-84EB-CDFFE295DE96}">
      <dgm:prSet/>
      <dgm:spPr/>
      <dgm:t>
        <a:bodyPr/>
        <a:lstStyle/>
        <a:p>
          <a:endParaRPr lang="en-US"/>
        </a:p>
      </dgm:t>
    </dgm:pt>
    <dgm:pt modelId="{9EF3E634-B562-4891-90A6-DBAE06ED34C9}" type="sibTrans" cxnId="{313AF41A-870F-4A78-84EB-CDFFE295DE96}">
      <dgm:prSet/>
      <dgm:spPr/>
      <dgm:t>
        <a:bodyPr/>
        <a:lstStyle/>
        <a:p>
          <a:endParaRPr lang="en-US"/>
        </a:p>
      </dgm:t>
    </dgm:pt>
    <dgm:pt modelId="{A55CD1C4-16EC-4D4B-9329-F5649E5483FB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6. Metodología e implementación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B86FFD-5D65-47E0-BA5C-0AF1DBA50F01}" type="parTrans" cxnId="{6BED8BBB-D954-4A06-B2AE-085BC18C3A31}">
      <dgm:prSet/>
      <dgm:spPr/>
      <dgm:t>
        <a:bodyPr/>
        <a:lstStyle/>
        <a:p>
          <a:endParaRPr lang="en-US"/>
        </a:p>
      </dgm:t>
    </dgm:pt>
    <dgm:pt modelId="{34BB5FC8-5005-4664-B378-3B2564EB39D3}" type="sibTrans" cxnId="{6BED8BBB-D954-4A06-B2AE-085BC18C3A31}">
      <dgm:prSet/>
      <dgm:spPr/>
      <dgm:t>
        <a:bodyPr/>
        <a:lstStyle/>
        <a:p>
          <a:endParaRPr lang="en-US"/>
        </a:p>
      </dgm:t>
    </dgm:pt>
    <dgm:pt modelId="{08376E1A-33AA-4014-A148-7478D4A5B125}">
      <dgm:prSet/>
      <dgm:spPr/>
      <dgm:t>
        <a:bodyPr/>
        <a:lstStyle/>
        <a:p>
          <a:r>
            <a:rPr lang="es-ES">
              <a:latin typeface="Times New Roman" panose="02020603050405020304" pitchFamily="18" charset="0"/>
              <a:cs typeface="Times New Roman" panose="02020603050405020304" pitchFamily="18" charset="0"/>
            </a:rPr>
            <a:t>7. Resultados y discusión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CA0D97-C68B-405A-BFF3-C353267D955A}" type="parTrans" cxnId="{8E2C3D39-CACF-4DA2-B27A-B8BC53B03F65}">
      <dgm:prSet/>
      <dgm:spPr/>
      <dgm:t>
        <a:bodyPr/>
        <a:lstStyle/>
        <a:p>
          <a:endParaRPr lang="en-US"/>
        </a:p>
      </dgm:t>
    </dgm:pt>
    <dgm:pt modelId="{351C28AA-3CAD-44A3-A5E5-8343396E7CC3}" type="sibTrans" cxnId="{8E2C3D39-CACF-4DA2-B27A-B8BC53B03F65}">
      <dgm:prSet/>
      <dgm:spPr/>
      <dgm:t>
        <a:bodyPr/>
        <a:lstStyle/>
        <a:p>
          <a:endParaRPr lang="en-US"/>
        </a:p>
      </dgm:t>
    </dgm:pt>
    <dgm:pt modelId="{EBDD7CB7-CBDB-4187-934B-F9BE529DC3C9}">
      <dgm:prSet/>
      <dgm:spPr/>
      <dgm:t>
        <a:bodyPr/>
        <a:lstStyle/>
        <a:p>
          <a:r>
            <a:rPr lang="es-ES">
              <a:latin typeface="Times New Roman" panose="02020603050405020304" pitchFamily="18" charset="0"/>
              <a:cs typeface="Times New Roman" panose="02020603050405020304" pitchFamily="18" charset="0"/>
            </a:rPr>
            <a:t>8. Otra funcionalidad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4B8A46-6655-4CE6-A17F-FB95B72418E7}" type="parTrans" cxnId="{756D839D-4274-4786-8188-6810AFF435F9}">
      <dgm:prSet/>
      <dgm:spPr/>
      <dgm:t>
        <a:bodyPr/>
        <a:lstStyle/>
        <a:p>
          <a:endParaRPr lang="en-US"/>
        </a:p>
      </dgm:t>
    </dgm:pt>
    <dgm:pt modelId="{6F857570-D54B-4950-9C2A-B680C7AC3BD1}" type="sibTrans" cxnId="{756D839D-4274-4786-8188-6810AFF435F9}">
      <dgm:prSet/>
      <dgm:spPr/>
      <dgm:t>
        <a:bodyPr/>
        <a:lstStyle/>
        <a:p>
          <a:endParaRPr lang="en-US"/>
        </a:p>
      </dgm:t>
    </dgm:pt>
    <dgm:pt modelId="{3E217B76-A905-4C27-866D-8FBB2C6AC08F}">
      <dgm:prSet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9. Conclusiones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95EE26-4793-47AC-A427-475596DE9BF7}" type="parTrans" cxnId="{E09474D3-2631-4F02-B4D0-4D4A1A008081}">
      <dgm:prSet/>
      <dgm:spPr/>
      <dgm:t>
        <a:bodyPr/>
        <a:lstStyle/>
        <a:p>
          <a:endParaRPr lang="en-US"/>
        </a:p>
      </dgm:t>
    </dgm:pt>
    <dgm:pt modelId="{E2289C1D-8581-4910-B11B-2DAE2D98DE99}" type="sibTrans" cxnId="{E09474D3-2631-4F02-B4D0-4D4A1A008081}">
      <dgm:prSet/>
      <dgm:spPr/>
      <dgm:t>
        <a:bodyPr/>
        <a:lstStyle/>
        <a:p>
          <a:endParaRPr lang="en-US"/>
        </a:p>
      </dgm:t>
    </dgm:pt>
    <dgm:pt modelId="{EEC4586B-CB51-B945-98D8-F25A754D166A}" type="pres">
      <dgm:prSet presAssocID="{AF1FCE29-27A8-4A82-9FCF-67A0414C9CB2}" presName="vert0" presStyleCnt="0">
        <dgm:presLayoutVars>
          <dgm:dir/>
          <dgm:animOne val="branch"/>
          <dgm:animLvl val="lvl"/>
        </dgm:presLayoutVars>
      </dgm:prSet>
      <dgm:spPr/>
    </dgm:pt>
    <dgm:pt modelId="{3FE676B1-188D-2F46-8962-60E4C9985EEF}" type="pres">
      <dgm:prSet presAssocID="{6C8E9E93-1C53-465C-8F31-E59CB965F689}" presName="thickLine" presStyleLbl="alignNode1" presStyleIdx="0" presStyleCnt="9"/>
      <dgm:spPr/>
    </dgm:pt>
    <dgm:pt modelId="{43F67FFF-7DBD-524D-84A5-4624DEEEB6B9}" type="pres">
      <dgm:prSet presAssocID="{6C8E9E93-1C53-465C-8F31-E59CB965F689}" presName="horz1" presStyleCnt="0"/>
      <dgm:spPr/>
    </dgm:pt>
    <dgm:pt modelId="{2FE0E587-C2DC-4944-848D-35C441C3EB86}" type="pres">
      <dgm:prSet presAssocID="{6C8E9E93-1C53-465C-8F31-E59CB965F689}" presName="tx1" presStyleLbl="revTx" presStyleIdx="0" presStyleCnt="9"/>
      <dgm:spPr/>
    </dgm:pt>
    <dgm:pt modelId="{D2364BBB-150C-0A40-B048-F2020335464A}" type="pres">
      <dgm:prSet presAssocID="{6C8E9E93-1C53-465C-8F31-E59CB965F689}" presName="vert1" presStyleCnt="0"/>
      <dgm:spPr/>
    </dgm:pt>
    <dgm:pt modelId="{33508205-1F5A-404A-9356-F9E6A2E59AA5}" type="pres">
      <dgm:prSet presAssocID="{CBC975B9-0B84-4D95-80C0-C7BB1ED2D255}" presName="thickLine" presStyleLbl="alignNode1" presStyleIdx="1" presStyleCnt="9"/>
      <dgm:spPr>
        <a:ln w="25400">
          <a:solidFill>
            <a:srgbClr val="496F48"/>
          </a:solidFill>
        </a:ln>
      </dgm:spPr>
    </dgm:pt>
    <dgm:pt modelId="{ECAE57F1-6656-E949-87DF-BD3D3AA60607}" type="pres">
      <dgm:prSet presAssocID="{CBC975B9-0B84-4D95-80C0-C7BB1ED2D255}" presName="horz1" presStyleCnt="0"/>
      <dgm:spPr/>
    </dgm:pt>
    <dgm:pt modelId="{56253640-5183-3E4D-A043-2F3395AD753E}" type="pres">
      <dgm:prSet presAssocID="{CBC975B9-0B84-4D95-80C0-C7BB1ED2D255}" presName="tx1" presStyleLbl="revTx" presStyleIdx="1" presStyleCnt="9"/>
      <dgm:spPr/>
    </dgm:pt>
    <dgm:pt modelId="{A917BB98-05DA-B848-B597-A4E606ABE6C4}" type="pres">
      <dgm:prSet presAssocID="{CBC975B9-0B84-4D95-80C0-C7BB1ED2D255}" presName="vert1" presStyleCnt="0"/>
      <dgm:spPr/>
    </dgm:pt>
    <dgm:pt modelId="{F7DB8EF3-F2FA-C247-9076-2F4560E18230}" type="pres">
      <dgm:prSet presAssocID="{F0201565-8353-4881-8E4A-4C3BC53CB00F}" presName="thickLine" presStyleLbl="alignNode1" presStyleIdx="2" presStyleCnt="9"/>
      <dgm:spPr>
        <a:ln w="25400">
          <a:solidFill>
            <a:srgbClr val="496F48"/>
          </a:solidFill>
        </a:ln>
      </dgm:spPr>
    </dgm:pt>
    <dgm:pt modelId="{7A319F40-42E4-E24B-9959-B629BFC79718}" type="pres">
      <dgm:prSet presAssocID="{F0201565-8353-4881-8E4A-4C3BC53CB00F}" presName="horz1" presStyleCnt="0"/>
      <dgm:spPr/>
    </dgm:pt>
    <dgm:pt modelId="{F48B4572-8AA5-BA47-A0DD-81F8830FA1BD}" type="pres">
      <dgm:prSet presAssocID="{F0201565-8353-4881-8E4A-4C3BC53CB00F}" presName="tx1" presStyleLbl="revTx" presStyleIdx="2" presStyleCnt="9"/>
      <dgm:spPr/>
    </dgm:pt>
    <dgm:pt modelId="{788EED93-251E-0A48-8D85-EEADB087B11D}" type="pres">
      <dgm:prSet presAssocID="{F0201565-8353-4881-8E4A-4C3BC53CB00F}" presName="vert1" presStyleCnt="0"/>
      <dgm:spPr/>
    </dgm:pt>
    <dgm:pt modelId="{B0CCC659-588F-2A45-8010-48C552700416}" type="pres">
      <dgm:prSet presAssocID="{24AEDEA0-9853-4F41-A570-BBC6385DA532}" presName="thickLine" presStyleLbl="alignNode1" presStyleIdx="3" presStyleCnt="9"/>
      <dgm:spPr>
        <a:ln w="25400">
          <a:solidFill>
            <a:srgbClr val="496F48"/>
          </a:solidFill>
        </a:ln>
      </dgm:spPr>
    </dgm:pt>
    <dgm:pt modelId="{51F9434F-F5FE-0F4F-8FE6-2A4C3778C559}" type="pres">
      <dgm:prSet presAssocID="{24AEDEA0-9853-4F41-A570-BBC6385DA532}" presName="horz1" presStyleCnt="0"/>
      <dgm:spPr/>
    </dgm:pt>
    <dgm:pt modelId="{FADE12F0-1DCD-1249-AE63-6ED245721910}" type="pres">
      <dgm:prSet presAssocID="{24AEDEA0-9853-4F41-A570-BBC6385DA532}" presName="tx1" presStyleLbl="revTx" presStyleIdx="3" presStyleCnt="9"/>
      <dgm:spPr/>
    </dgm:pt>
    <dgm:pt modelId="{B43371D6-8823-7943-847E-078937F88C6E}" type="pres">
      <dgm:prSet presAssocID="{24AEDEA0-9853-4F41-A570-BBC6385DA532}" presName="vert1" presStyleCnt="0"/>
      <dgm:spPr/>
    </dgm:pt>
    <dgm:pt modelId="{1BC088B3-F01F-3B40-9D28-D7142099E299}" type="pres">
      <dgm:prSet presAssocID="{B0D807E3-0B85-42B8-989A-853EC243591B}" presName="thickLine" presStyleLbl="alignNode1" presStyleIdx="4" presStyleCnt="9"/>
      <dgm:spPr>
        <a:ln w="25400">
          <a:solidFill>
            <a:srgbClr val="496F48"/>
          </a:solidFill>
        </a:ln>
      </dgm:spPr>
    </dgm:pt>
    <dgm:pt modelId="{5C67CD3C-FDC1-154D-9825-2BC9F26BA8A4}" type="pres">
      <dgm:prSet presAssocID="{B0D807E3-0B85-42B8-989A-853EC243591B}" presName="horz1" presStyleCnt="0"/>
      <dgm:spPr/>
    </dgm:pt>
    <dgm:pt modelId="{617F6F28-F21B-3949-BCCD-ACF9ADBE9975}" type="pres">
      <dgm:prSet presAssocID="{B0D807E3-0B85-42B8-989A-853EC243591B}" presName="tx1" presStyleLbl="revTx" presStyleIdx="4" presStyleCnt="9"/>
      <dgm:spPr/>
    </dgm:pt>
    <dgm:pt modelId="{88632693-0081-3547-9973-6CE42AAEC842}" type="pres">
      <dgm:prSet presAssocID="{B0D807E3-0B85-42B8-989A-853EC243591B}" presName="vert1" presStyleCnt="0"/>
      <dgm:spPr/>
    </dgm:pt>
    <dgm:pt modelId="{E5A886A0-4E59-CB46-A5B6-E51CAB0A1082}" type="pres">
      <dgm:prSet presAssocID="{A55CD1C4-16EC-4D4B-9329-F5649E5483FB}" presName="thickLine" presStyleLbl="alignNode1" presStyleIdx="5" presStyleCnt="9"/>
      <dgm:spPr>
        <a:ln w="25400">
          <a:solidFill>
            <a:srgbClr val="496F48"/>
          </a:solidFill>
        </a:ln>
      </dgm:spPr>
    </dgm:pt>
    <dgm:pt modelId="{06ABEE90-AA28-7643-A3D8-601581BDD022}" type="pres">
      <dgm:prSet presAssocID="{A55CD1C4-16EC-4D4B-9329-F5649E5483FB}" presName="horz1" presStyleCnt="0"/>
      <dgm:spPr/>
    </dgm:pt>
    <dgm:pt modelId="{07C643A3-E2D7-E44F-9662-08C24D32A55F}" type="pres">
      <dgm:prSet presAssocID="{A55CD1C4-16EC-4D4B-9329-F5649E5483FB}" presName="tx1" presStyleLbl="revTx" presStyleIdx="5" presStyleCnt="9"/>
      <dgm:spPr/>
    </dgm:pt>
    <dgm:pt modelId="{CFDF08A4-EC70-5342-AA4F-38F04C860BCD}" type="pres">
      <dgm:prSet presAssocID="{A55CD1C4-16EC-4D4B-9329-F5649E5483FB}" presName="vert1" presStyleCnt="0"/>
      <dgm:spPr/>
    </dgm:pt>
    <dgm:pt modelId="{BCCB225D-FE45-BA44-8785-D47B72958DCB}" type="pres">
      <dgm:prSet presAssocID="{08376E1A-33AA-4014-A148-7478D4A5B125}" presName="thickLine" presStyleLbl="alignNode1" presStyleIdx="6" presStyleCnt="9"/>
      <dgm:spPr>
        <a:ln w="25400">
          <a:solidFill>
            <a:srgbClr val="496F48"/>
          </a:solidFill>
        </a:ln>
      </dgm:spPr>
    </dgm:pt>
    <dgm:pt modelId="{895566EF-BD7C-5D4A-B1BC-AB79224DE4B8}" type="pres">
      <dgm:prSet presAssocID="{08376E1A-33AA-4014-A148-7478D4A5B125}" presName="horz1" presStyleCnt="0"/>
      <dgm:spPr/>
    </dgm:pt>
    <dgm:pt modelId="{61E4F7E5-AAE9-2B41-B71C-8B55EC94764C}" type="pres">
      <dgm:prSet presAssocID="{08376E1A-33AA-4014-A148-7478D4A5B125}" presName="tx1" presStyleLbl="revTx" presStyleIdx="6" presStyleCnt="9"/>
      <dgm:spPr/>
    </dgm:pt>
    <dgm:pt modelId="{63831193-AE37-9D4A-AFCC-46857F81A7EE}" type="pres">
      <dgm:prSet presAssocID="{08376E1A-33AA-4014-A148-7478D4A5B125}" presName="vert1" presStyleCnt="0"/>
      <dgm:spPr/>
    </dgm:pt>
    <dgm:pt modelId="{D8B54F2C-F6DA-DF4E-9765-324F23EA3F5D}" type="pres">
      <dgm:prSet presAssocID="{EBDD7CB7-CBDB-4187-934B-F9BE529DC3C9}" presName="thickLine" presStyleLbl="alignNode1" presStyleIdx="7" presStyleCnt="9"/>
      <dgm:spPr>
        <a:ln w="25400">
          <a:solidFill>
            <a:srgbClr val="496F48"/>
          </a:solidFill>
        </a:ln>
      </dgm:spPr>
    </dgm:pt>
    <dgm:pt modelId="{A69D0F24-3767-6345-8E0C-8F869337A33B}" type="pres">
      <dgm:prSet presAssocID="{EBDD7CB7-CBDB-4187-934B-F9BE529DC3C9}" presName="horz1" presStyleCnt="0"/>
      <dgm:spPr/>
    </dgm:pt>
    <dgm:pt modelId="{3A054B33-E7D2-DF43-8385-764A47AF4B73}" type="pres">
      <dgm:prSet presAssocID="{EBDD7CB7-CBDB-4187-934B-F9BE529DC3C9}" presName="tx1" presStyleLbl="revTx" presStyleIdx="7" presStyleCnt="9"/>
      <dgm:spPr/>
    </dgm:pt>
    <dgm:pt modelId="{C9B5BB52-FD1B-1B4F-9589-777181E539D7}" type="pres">
      <dgm:prSet presAssocID="{EBDD7CB7-CBDB-4187-934B-F9BE529DC3C9}" presName="vert1" presStyleCnt="0"/>
      <dgm:spPr/>
    </dgm:pt>
    <dgm:pt modelId="{EF22860C-3C28-2243-9DAE-AD6725823A85}" type="pres">
      <dgm:prSet presAssocID="{3E217B76-A905-4C27-866D-8FBB2C6AC08F}" presName="thickLine" presStyleLbl="alignNode1" presStyleIdx="8" presStyleCnt="9"/>
      <dgm:spPr>
        <a:ln w="25400">
          <a:solidFill>
            <a:srgbClr val="496F48"/>
          </a:solidFill>
        </a:ln>
      </dgm:spPr>
    </dgm:pt>
    <dgm:pt modelId="{A6320A50-F013-F04C-A869-C6F2F41EF764}" type="pres">
      <dgm:prSet presAssocID="{3E217B76-A905-4C27-866D-8FBB2C6AC08F}" presName="horz1" presStyleCnt="0"/>
      <dgm:spPr/>
    </dgm:pt>
    <dgm:pt modelId="{1EDB4C50-516A-4146-86E6-2E5F5E16C405}" type="pres">
      <dgm:prSet presAssocID="{3E217B76-A905-4C27-866D-8FBB2C6AC08F}" presName="tx1" presStyleLbl="revTx" presStyleIdx="8" presStyleCnt="9"/>
      <dgm:spPr/>
    </dgm:pt>
    <dgm:pt modelId="{029F5EEE-59B6-0441-891D-A5EA4167B75C}" type="pres">
      <dgm:prSet presAssocID="{3E217B76-A905-4C27-866D-8FBB2C6AC08F}" presName="vert1" presStyleCnt="0"/>
      <dgm:spPr/>
    </dgm:pt>
  </dgm:ptLst>
  <dgm:cxnLst>
    <dgm:cxn modelId="{7CAA5C01-F781-4F49-AA93-D33A04C9CC4D}" type="presOf" srcId="{F0201565-8353-4881-8E4A-4C3BC53CB00F}" destId="{F48B4572-8AA5-BA47-A0DD-81F8830FA1BD}" srcOrd="0" destOrd="0" presId="urn:microsoft.com/office/officeart/2008/layout/LinedList"/>
    <dgm:cxn modelId="{3DD81A18-7CEA-C441-90F8-0D4397264120}" type="presOf" srcId="{B0D807E3-0B85-42B8-989A-853EC243591B}" destId="{617F6F28-F21B-3949-BCCD-ACF9ADBE9975}" srcOrd="0" destOrd="0" presId="urn:microsoft.com/office/officeart/2008/layout/LinedList"/>
    <dgm:cxn modelId="{2E672419-7E15-AA4B-B0C4-C1D5A14625E7}" type="presOf" srcId="{A55CD1C4-16EC-4D4B-9329-F5649E5483FB}" destId="{07C643A3-E2D7-E44F-9662-08C24D32A55F}" srcOrd="0" destOrd="0" presId="urn:microsoft.com/office/officeart/2008/layout/LinedList"/>
    <dgm:cxn modelId="{313AF41A-870F-4A78-84EB-CDFFE295DE96}" srcId="{AF1FCE29-27A8-4A82-9FCF-67A0414C9CB2}" destId="{B0D807E3-0B85-42B8-989A-853EC243591B}" srcOrd="4" destOrd="0" parTransId="{A432C973-6A34-44A8-B1C0-020EDE9390ED}" sibTransId="{9EF3E634-B562-4891-90A6-DBAE06ED34C9}"/>
    <dgm:cxn modelId="{A7399E28-7BCB-6048-AAF5-3AD4C019D581}" type="presOf" srcId="{08376E1A-33AA-4014-A148-7478D4A5B125}" destId="{61E4F7E5-AAE9-2B41-B71C-8B55EC94764C}" srcOrd="0" destOrd="0" presId="urn:microsoft.com/office/officeart/2008/layout/LinedList"/>
    <dgm:cxn modelId="{2891DC2D-D44E-8147-A956-86AC9CE34462}" type="presOf" srcId="{CBC975B9-0B84-4D95-80C0-C7BB1ED2D255}" destId="{56253640-5183-3E4D-A043-2F3395AD753E}" srcOrd="0" destOrd="0" presId="urn:microsoft.com/office/officeart/2008/layout/LinedList"/>
    <dgm:cxn modelId="{9C5FEA38-AFFC-A343-A89A-9A6555EB57BF}" type="presOf" srcId="{24AEDEA0-9853-4F41-A570-BBC6385DA532}" destId="{FADE12F0-1DCD-1249-AE63-6ED245721910}" srcOrd="0" destOrd="0" presId="urn:microsoft.com/office/officeart/2008/layout/LinedList"/>
    <dgm:cxn modelId="{8E2C3D39-CACF-4DA2-B27A-B8BC53B03F65}" srcId="{AF1FCE29-27A8-4A82-9FCF-67A0414C9CB2}" destId="{08376E1A-33AA-4014-A148-7478D4A5B125}" srcOrd="6" destOrd="0" parTransId="{E5CA0D97-C68B-405A-BFF3-C353267D955A}" sibTransId="{351C28AA-3CAD-44A3-A5E5-8343396E7CC3}"/>
    <dgm:cxn modelId="{98E09D49-D266-8A43-83EE-322EB7DB3C22}" type="presOf" srcId="{3E217B76-A905-4C27-866D-8FBB2C6AC08F}" destId="{1EDB4C50-516A-4146-86E6-2E5F5E16C405}" srcOrd="0" destOrd="0" presId="urn:microsoft.com/office/officeart/2008/layout/LinedList"/>
    <dgm:cxn modelId="{099BC892-E6A6-43D9-9E1A-7ABABEB8BAD1}" srcId="{AF1FCE29-27A8-4A82-9FCF-67A0414C9CB2}" destId="{24AEDEA0-9853-4F41-A570-BBC6385DA532}" srcOrd="3" destOrd="0" parTransId="{F7F4DBF7-143D-4123-B22C-65949EFEE877}" sibTransId="{8A1D609E-D8B7-46C0-B46A-B2B36D5BC204}"/>
    <dgm:cxn modelId="{756D839D-4274-4786-8188-6810AFF435F9}" srcId="{AF1FCE29-27A8-4A82-9FCF-67A0414C9CB2}" destId="{EBDD7CB7-CBDB-4187-934B-F9BE529DC3C9}" srcOrd="7" destOrd="0" parTransId="{D84B8A46-6655-4CE6-A17F-FB95B72418E7}" sibTransId="{6F857570-D54B-4950-9C2A-B680C7AC3BD1}"/>
    <dgm:cxn modelId="{E0E4A89D-1F74-436B-A336-E2BA7A0D6B5D}" srcId="{AF1FCE29-27A8-4A82-9FCF-67A0414C9CB2}" destId="{CBC975B9-0B84-4D95-80C0-C7BB1ED2D255}" srcOrd="1" destOrd="0" parTransId="{46E7BE15-B219-4595-A380-0B67E0905818}" sibTransId="{3F05BA58-78BA-4517-84EE-C0F80BA630EC}"/>
    <dgm:cxn modelId="{3FDBC2B0-36AE-4C49-B834-92671AC294D0}" type="presOf" srcId="{6C8E9E93-1C53-465C-8F31-E59CB965F689}" destId="{2FE0E587-C2DC-4944-848D-35C441C3EB86}" srcOrd="0" destOrd="0" presId="urn:microsoft.com/office/officeart/2008/layout/LinedList"/>
    <dgm:cxn modelId="{9B8E0CB7-F27B-4396-B9B9-C548CFAFC085}" srcId="{AF1FCE29-27A8-4A82-9FCF-67A0414C9CB2}" destId="{F0201565-8353-4881-8E4A-4C3BC53CB00F}" srcOrd="2" destOrd="0" parTransId="{B49DA3DC-FA47-4835-B5F3-E5526311E41E}" sibTransId="{3888DB8F-3BF0-4E6D-AF2E-2F38B34C0B77}"/>
    <dgm:cxn modelId="{6BED8BBB-D954-4A06-B2AE-085BC18C3A31}" srcId="{AF1FCE29-27A8-4A82-9FCF-67A0414C9CB2}" destId="{A55CD1C4-16EC-4D4B-9329-F5649E5483FB}" srcOrd="5" destOrd="0" parTransId="{C8B86FFD-5D65-47E0-BA5C-0AF1DBA50F01}" sibTransId="{34BB5FC8-5005-4664-B378-3B2564EB39D3}"/>
    <dgm:cxn modelId="{E09474D3-2631-4F02-B4D0-4D4A1A008081}" srcId="{AF1FCE29-27A8-4A82-9FCF-67A0414C9CB2}" destId="{3E217B76-A905-4C27-866D-8FBB2C6AC08F}" srcOrd="8" destOrd="0" parTransId="{2B95EE26-4793-47AC-A427-475596DE9BF7}" sibTransId="{E2289C1D-8581-4910-B11B-2DAE2D98DE99}"/>
    <dgm:cxn modelId="{9C4323D5-D3B7-454E-ADD0-060BFAFF395F}" srcId="{AF1FCE29-27A8-4A82-9FCF-67A0414C9CB2}" destId="{6C8E9E93-1C53-465C-8F31-E59CB965F689}" srcOrd="0" destOrd="0" parTransId="{050421FB-FF3B-427D-877E-D2ABBF79150A}" sibTransId="{D74E3C51-64F7-4C2F-AACE-70967B7FA493}"/>
    <dgm:cxn modelId="{B037A3F7-AF10-D94E-BF57-24ABC73F440E}" type="presOf" srcId="{AF1FCE29-27A8-4A82-9FCF-67A0414C9CB2}" destId="{EEC4586B-CB51-B945-98D8-F25A754D166A}" srcOrd="0" destOrd="0" presId="urn:microsoft.com/office/officeart/2008/layout/LinedList"/>
    <dgm:cxn modelId="{ED4E55FB-8148-4646-930C-09534918D29A}" type="presOf" srcId="{EBDD7CB7-CBDB-4187-934B-F9BE529DC3C9}" destId="{3A054B33-E7D2-DF43-8385-764A47AF4B73}" srcOrd="0" destOrd="0" presId="urn:microsoft.com/office/officeart/2008/layout/LinedList"/>
    <dgm:cxn modelId="{877E1924-100C-0E44-8645-02E005CE540D}" type="presParOf" srcId="{EEC4586B-CB51-B945-98D8-F25A754D166A}" destId="{3FE676B1-188D-2F46-8962-60E4C9985EEF}" srcOrd="0" destOrd="0" presId="urn:microsoft.com/office/officeart/2008/layout/LinedList"/>
    <dgm:cxn modelId="{4CA0B3E7-9AB8-9845-BF25-B463460795F8}" type="presParOf" srcId="{EEC4586B-CB51-B945-98D8-F25A754D166A}" destId="{43F67FFF-7DBD-524D-84A5-4624DEEEB6B9}" srcOrd="1" destOrd="0" presId="urn:microsoft.com/office/officeart/2008/layout/LinedList"/>
    <dgm:cxn modelId="{E0197650-CB5A-784C-A09B-56F424DAD09E}" type="presParOf" srcId="{43F67FFF-7DBD-524D-84A5-4624DEEEB6B9}" destId="{2FE0E587-C2DC-4944-848D-35C441C3EB86}" srcOrd="0" destOrd="0" presId="urn:microsoft.com/office/officeart/2008/layout/LinedList"/>
    <dgm:cxn modelId="{B299D664-4EC3-4C40-BAE0-9F4D468B267E}" type="presParOf" srcId="{43F67FFF-7DBD-524D-84A5-4624DEEEB6B9}" destId="{D2364BBB-150C-0A40-B048-F2020335464A}" srcOrd="1" destOrd="0" presId="urn:microsoft.com/office/officeart/2008/layout/LinedList"/>
    <dgm:cxn modelId="{CB107C7C-22EB-1644-8847-62F3AED39A4B}" type="presParOf" srcId="{EEC4586B-CB51-B945-98D8-F25A754D166A}" destId="{33508205-1F5A-404A-9356-F9E6A2E59AA5}" srcOrd="2" destOrd="0" presId="urn:microsoft.com/office/officeart/2008/layout/LinedList"/>
    <dgm:cxn modelId="{228E8380-A019-2F4B-9E88-C0CAD37F04D5}" type="presParOf" srcId="{EEC4586B-CB51-B945-98D8-F25A754D166A}" destId="{ECAE57F1-6656-E949-87DF-BD3D3AA60607}" srcOrd="3" destOrd="0" presId="urn:microsoft.com/office/officeart/2008/layout/LinedList"/>
    <dgm:cxn modelId="{2C35354B-70D0-9440-BBEA-A03EECC6F9B2}" type="presParOf" srcId="{ECAE57F1-6656-E949-87DF-BD3D3AA60607}" destId="{56253640-5183-3E4D-A043-2F3395AD753E}" srcOrd="0" destOrd="0" presId="urn:microsoft.com/office/officeart/2008/layout/LinedList"/>
    <dgm:cxn modelId="{07406ECB-2697-524A-BD0A-308414AAA3FD}" type="presParOf" srcId="{ECAE57F1-6656-E949-87DF-BD3D3AA60607}" destId="{A917BB98-05DA-B848-B597-A4E606ABE6C4}" srcOrd="1" destOrd="0" presId="urn:microsoft.com/office/officeart/2008/layout/LinedList"/>
    <dgm:cxn modelId="{A6A4DFC1-7E7B-9444-9FB3-59C5FF497516}" type="presParOf" srcId="{EEC4586B-CB51-B945-98D8-F25A754D166A}" destId="{F7DB8EF3-F2FA-C247-9076-2F4560E18230}" srcOrd="4" destOrd="0" presId="urn:microsoft.com/office/officeart/2008/layout/LinedList"/>
    <dgm:cxn modelId="{B569F55E-E99F-A445-93C5-A01D9EE2AD46}" type="presParOf" srcId="{EEC4586B-CB51-B945-98D8-F25A754D166A}" destId="{7A319F40-42E4-E24B-9959-B629BFC79718}" srcOrd="5" destOrd="0" presId="urn:microsoft.com/office/officeart/2008/layout/LinedList"/>
    <dgm:cxn modelId="{6F5C57B7-2501-FE4F-8277-ADC33F6C3465}" type="presParOf" srcId="{7A319F40-42E4-E24B-9959-B629BFC79718}" destId="{F48B4572-8AA5-BA47-A0DD-81F8830FA1BD}" srcOrd="0" destOrd="0" presId="urn:microsoft.com/office/officeart/2008/layout/LinedList"/>
    <dgm:cxn modelId="{2E37914E-AE5D-7149-85BC-4A33392404A8}" type="presParOf" srcId="{7A319F40-42E4-E24B-9959-B629BFC79718}" destId="{788EED93-251E-0A48-8D85-EEADB087B11D}" srcOrd="1" destOrd="0" presId="urn:microsoft.com/office/officeart/2008/layout/LinedList"/>
    <dgm:cxn modelId="{E6D8804D-BC90-A84D-BB9C-E448E39BEBB2}" type="presParOf" srcId="{EEC4586B-CB51-B945-98D8-F25A754D166A}" destId="{B0CCC659-588F-2A45-8010-48C552700416}" srcOrd="6" destOrd="0" presId="urn:microsoft.com/office/officeart/2008/layout/LinedList"/>
    <dgm:cxn modelId="{20CD1112-DC3B-8541-A9C8-BD31343CF7D8}" type="presParOf" srcId="{EEC4586B-CB51-B945-98D8-F25A754D166A}" destId="{51F9434F-F5FE-0F4F-8FE6-2A4C3778C559}" srcOrd="7" destOrd="0" presId="urn:microsoft.com/office/officeart/2008/layout/LinedList"/>
    <dgm:cxn modelId="{8C1864EA-CFF9-374C-9EC7-09CD9B57F7FD}" type="presParOf" srcId="{51F9434F-F5FE-0F4F-8FE6-2A4C3778C559}" destId="{FADE12F0-1DCD-1249-AE63-6ED245721910}" srcOrd="0" destOrd="0" presId="urn:microsoft.com/office/officeart/2008/layout/LinedList"/>
    <dgm:cxn modelId="{BEC896DF-EA9A-BC49-8981-4ED082685C6E}" type="presParOf" srcId="{51F9434F-F5FE-0F4F-8FE6-2A4C3778C559}" destId="{B43371D6-8823-7943-847E-078937F88C6E}" srcOrd="1" destOrd="0" presId="urn:microsoft.com/office/officeart/2008/layout/LinedList"/>
    <dgm:cxn modelId="{72C60D7D-F89C-A44E-B6F0-D7F273744EE1}" type="presParOf" srcId="{EEC4586B-CB51-B945-98D8-F25A754D166A}" destId="{1BC088B3-F01F-3B40-9D28-D7142099E299}" srcOrd="8" destOrd="0" presId="urn:microsoft.com/office/officeart/2008/layout/LinedList"/>
    <dgm:cxn modelId="{5E68D4BD-D8EE-E84B-8A88-346D47CBBD0B}" type="presParOf" srcId="{EEC4586B-CB51-B945-98D8-F25A754D166A}" destId="{5C67CD3C-FDC1-154D-9825-2BC9F26BA8A4}" srcOrd="9" destOrd="0" presId="urn:microsoft.com/office/officeart/2008/layout/LinedList"/>
    <dgm:cxn modelId="{FDEBFC5B-FEE5-9442-8742-7A6B7CCE82A2}" type="presParOf" srcId="{5C67CD3C-FDC1-154D-9825-2BC9F26BA8A4}" destId="{617F6F28-F21B-3949-BCCD-ACF9ADBE9975}" srcOrd="0" destOrd="0" presId="urn:microsoft.com/office/officeart/2008/layout/LinedList"/>
    <dgm:cxn modelId="{2C4107A9-33A5-0F48-8E16-18BA31E51023}" type="presParOf" srcId="{5C67CD3C-FDC1-154D-9825-2BC9F26BA8A4}" destId="{88632693-0081-3547-9973-6CE42AAEC842}" srcOrd="1" destOrd="0" presId="urn:microsoft.com/office/officeart/2008/layout/LinedList"/>
    <dgm:cxn modelId="{A8F817B0-825D-654E-A223-22312D32DEE6}" type="presParOf" srcId="{EEC4586B-CB51-B945-98D8-F25A754D166A}" destId="{E5A886A0-4E59-CB46-A5B6-E51CAB0A1082}" srcOrd="10" destOrd="0" presId="urn:microsoft.com/office/officeart/2008/layout/LinedList"/>
    <dgm:cxn modelId="{207EA503-870F-1A41-BC37-9AFF7062F30C}" type="presParOf" srcId="{EEC4586B-CB51-B945-98D8-F25A754D166A}" destId="{06ABEE90-AA28-7643-A3D8-601581BDD022}" srcOrd="11" destOrd="0" presId="urn:microsoft.com/office/officeart/2008/layout/LinedList"/>
    <dgm:cxn modelId="{88AF78F8-D6D8-AD44-ACC3-60D0EABD373F}" type="presParOf" srcId="{06ABEE90-AA28-7643-A3D8-601581BDD022}" destId="{07C643A3-E2D7-E44F-9662-08C24D32A55F}" srcOrd="0" destOrd="0" presId="urn:microsoft.com/office/officeart/2008/layout/LinedList"/>
    <dgm:cxn modelId="{0AAB691E-12AA-4547-A8B5-1A1417E8EF3F}" type="presParOf" srcId="{06ABEE90-AA28-7643-A3D8-601581BDD022}" destId="{CFDF08A4-EC70-5342-AA4F-38F04C860BCD}" srcOrd="1" destOrd="0" presId="urn:microsoft.com/office/officeart/2008/layout/LinedList"/>
    <dgm:cxn modelId="{0E0AACD0-BFE6-E942-B386-68FF9BE5514F}" type="presParOf" srcId="{EEC4586B-CB51-B945-98D8-F25A754D166A}" destId="{BCCB225D-FE45-BA44-8785-D47B72958DCB}" srcOrd="12" destOrd="0" presId="urn:microsoft.com/office/officeart/2008/layout/LinedList"/>
    <dgm:cxn modelId="{33736288-4B09-E345-8C1F-DE62C63946B6}" type="presParOf" srcId="{EEC4586B-CB51-B945-98D8-F25A754D166A}" destId="{895566EF-BD7C-5D4A-B1BC-AB79224DE4B8}" srcOrd="13" destOrd="0" presId="urn:microsoft.com/office/officeart/2008/layout/LinedList"/>
    <dgm:cxn modelId="{B2BF9348-3635-1E48-8D59-A2C44B6AE3A3}" type="presParOf" srcId="{895566EF-BD7C-5D4A-B1BC-AB79224DE4B8}" destId="{61E4F7E5-AAE9-2B41-B71C-8B55EC94764C}" srcOrd="0" destOrd="0" presId="urn:microsoft.com/office/officeart/2008/layout/LinedList"/>
    <dgm:cxn modelId="{EF0B4275-17D6-F74B-A93B-E2FCD149DA4F}" type="presParOf" srcId="{895566EF-BD7C-5D4A-B1BC-AB79224DE4B8}" destId="{63831193-AE37-9D4A-AFCC-46857F81A7EE}" srcOrd="1" destOrd="0" presId="urn:microsoft.com/office/officeart/2008/layout/LinedList"/>
    <dgm:cxn modelId="{E0294B0D-3B10-E446-817D-C359457EF73E}" type="presParOf" srcId="{EEC4586B-CB51-B945-98D8-F25A754D166A}" destId="{D8B54F2C-F6DA-DF4E-9765-324F23EA3F5D}" srcOrd="14" destOrd="0" presId="urn:microsoft.com/office/officeart/2008/layout/LinedList"/>
    <dgm:cxn modelId="{8086E926-41BC-1C45-84B3-1A14FA472E78}" type="presParOf" srcId="{EEC4586B-CB51-B945-98D8-F25A754D166A}" destId="{A69D0F24-3767-6345-8E0C-8F869337A33B}" srcOrd="15" destOrd="0" presId="urn:microsoft.com/office/officeart/2008/layout/LinedList"/>
    <dgm:cxn modelId="{3E6FDC75-8346-1044-8968-E6B666C20081}" type="presParOf" srcId="{A69D0F24-3767-6345-8E0C-8F869337A33B}" destId="{3A054B33-E7D2-DF43-8385-764A47AF4B73}" srcOrd="0" destOrd="0" presId="urn:microsoft.com/office/officeart/2008/layout/LinedList"/>
    <dgm:cxn modelId="{B7EDF85A-AE6C-D04B-AE5D-833C3D3F2201}" type="presParOf" srcId="{A69D0F24-3767-6345-8E0C-8F869337A33B}" destId="{C9B5BB52-FD1B-1B4F-9589-777181E539D7}" srcOrd="1" destOrd="0" presId="urn:microsoft.com/office/officeart/2008/layout/LinedList"/>
    <dgm:cxn modelId="{2FE44A05-D064-5A40-8D8B-1D9FAFC0DC5B}" type="presParOf" srcId="{EEC4586B-CB51-B945-98D8-F25A754D166A}" destId="{EF22860C-3C28-2243-9DAE-AD6725823A85}" srcOrd="16" destOrd="0" presId="urn:microsoft.com/office/officeart/2008/layout/LinedList"/>
    <dgm:cxn modelId="{6C2B701B-5F82-2B41-8E97-060D0680D441}" type="presParOf" srcId="{EEC4586B-CB51-B945-98D8-F25A754D166A}" destId="{A6320A50-F013-F04C-A869-C6F2F41EF764}" srcOrd="17" destOrd="0" presId="urn:microsoft.com/office/officeart/2008/layout/LinedList"/>
    <dgm:cxn modelId="{65DBD348-021C-C846-B590-DFAC06F84172}" type="presParOf" srcId="{A6320A50-F013-F04C-A869-C6F2F41EF764}" destId="{1EDB4C50-516A-4146-86E6-2E5F5E16C405}" srcOrd="0" destOrd="0" presId="urn:microsoft.com/office/officeart/2008/layout/LinedList"/>
    <dgm:cxn modelId="{88B03F23-4EBC-C742-A0F6-24DC5DA21F18}" type="presParOf" srcId="{A6320A50-F013-F04C-A869-C6F2F41EF764}" destId="{029F5EEE-59B6-0441-891D-A5EA4167B75C}" srcOrd="1" destOrd="0" presId="urn:microsoft.com/office/officeart/2008/layout/LinedList"/>
  </dgm:cxnLst>
  <dgm:bg>
    <a:solidFill>
      <a:srgbClr val="A3AF98"/>
    </a:solidFill>
  </dgm:bg>
  <dgm:whole>
    <a:ln w="25400">
      <a:solidFill>
        <a:srgbClr val="496F48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470FC-96D7-DE42-BF1B-5A4496A577F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B8FA6B-7DCF-024E-ADDA-4BDFAE8D2EEF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  <a:endParaRPr lang="es-ES" dirty="0"/>
        </a:p>
      </dgm:t>
    </dgm:pt>
    <dgm:pt modelId="{C09445EA-0875-924E-BF39-EA2A0A13A374}" type="parTrans" cxnId="{F28A1C38-8C4E-464D-A797-BF383CBE0BBC}">
      <dgm:prSet/>
      <dgm:spPr/>
      <dgm:t>
        <a:bodyPr/>
        <a:lstStyle/>
        <a:p>
          <a:endParaRPr lang="es-ES"/>
        </a:p>
      </dgm:t>
    </dgm:pt>
    <dgm:pt modelId="{64E7FCC9-733B-1B49-9372-022F59883561}" type="sibTrans" cxnId="{F28A1C38-8C4E-464D-A797-BF383CBE0BBC}">
      <dgm:prSet/>
      <dgm:spPr/>
      <dgm:t>
        <a:bodyPr/>
        <a:lstStyle/>
        <a:p>
          <a:endParaRPr lang="es-ES"/>
        </a:p>
      </dgm:t>
    </dgm:pt>
    <dgm:pt modelId="{06CDE06C-1879-6D4B-A9D4-5DA6034DFC5A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endParaRPr lang="es-ES" dirty="0"/>
        </a:p>
      </dgm:t>
    </dgm:pt>
    <dgm:pt modelId="{9D7D5EBB-CADF-DF4C-8C32-5649E19C8FCF}" type="parTrans" cxnId="{1CE48500-2BB1-3F4D-82B3-84F0BDF2638E}">
      <dgm:prSet/>
      <dgm:spPr/>
      <dgm:t>
        <a:bodyPr/>
        <a:lstStyle/>
        <a:p>
          <a:endParaRPr lang="es-ES"/>
        </a:p>
      </dgm:t>
    </dgm:pt>
    <dgm:pt modelId="{30AA6EBB-59FD-824F-B59F-5B3E340355AC}" type="sibTrans" cxnId="{1CE48500-2BB1-3F4D-82B3-84F0BDF2638E}">
      <dgm:prSet/>
      <dgm:spPr/>
      <dgm:t>
        <a:bodyPr/>
        <a:lstStyle/>
        <a:p>
          <a:endParaRPr lang="es-ES"/>
        </a:p>
      </dgm:t>
    </dgm:pt>
    <dgm:pt modelId="{469BB02E-F93A-F54D-ADC4-26546F438283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s-ES" dirty="0"/>
        </a:p>
      </dgm:t>
    </dgm:pt>
    <dgm:pt modelId="{BC338BEE-DC3A-3D4F-A7A0-CB29D4021C23}" type="parTrans" cxnId="{DB9A54DE-0A59-CA45-96F7-31C199D90E52}">
      <dgm:prSet/>
      <dgm:spPr/>
      <dgm:t>
        <a:bodyPr/>
        <a:lstStyle/>
        <a:p>
          <a:endParaRPr lang="es-ES"/>
        </a:p>
      </dgm:t>
    </dgm:pt>
    <dgm:pt modelId="{3716EE4F-91DB-E64C-88C5-9250600F0E22}" type="sibTrans" cxnId="{DB9A54DE-0A59-CA45-96F7-31C199D90E52}">
      <dgm:prSet/>
      <dgm:spPr/>
      <dgm:t>
        <a:bodyPr/>
        <a:lstStyle/>
        <a:p>
          <a:endParaRPr lang="es-ES"/>
        </a:p>
      </dgm:t>
    </dgm:pt>
    <dgm:pt modelId="{3788E40D-B185-E642-B9AF-AD9189F4DEEA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  <a:endParaRPr lang="es-ES" dirty="0"/>
        </a:p>
      </dgm:t>
    </dgm:pt>
    <dgm:pt modelId="{08F2BA6A-7F9F-824B-A16A-DC1FC87F701C}" type="parTrans" cxnId="{76E7DC9A-2F82-594E-A6E5-8D821B6B83CB}">
      <dgm:prSet/>
      <dgm:spPr/>
      <dgm:t>
        <a:bodyPr/>
        <a:lstStyle/>
        <a:p>
          <a:endParaRPr lang="es-ES"/>
        </a:p>
      </dgm:t>
    </dgm:pt>
    <dgm:pt modelId="{DB8ADD6F-1A3E-AE41-96EE-4D7F28460820}" type="sibTrans" cxnId="{76E7DC9A-2F82-594E-A6E5-8D821B6B83CB}">
      <dgm:prSet/>
      <dgm:spPr/>
      <dgm:t>
        <a:bodyPr/>
        <a:lstStyle/>
        <a:p>
          <a:endParaRPr lang="es-ES"/>
        </a:p>
      </dgm:t>
    </dgm:pt>
    <dgm:pt modelId="{3E98F0FA-9901-CA44-8BEC-E00C56E2F524}">
      <dgm:prSet phldrT="[Texto]"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Regression</a:t>
          </a:r>
          <a:endParaRPr lang="es-ES" dirty="0"/>
        </a:p>
      </dgm:t>
    </dgm:pt>
    <dgm:pt modelId="{FB105F92-BC53-3A4B-AB08-BB1041F98412}" type="parTrans" cxnId="{870F3037-225F-8644-92B9-A8B1749E8843}">
      <dgm:prSet/>
      <dgm:spPr/>
      <dgm:t>
        <a:bodyPr/>
        <a:lstStyle/>
        <a:p>
          <a:endParaRPr lang="es-ES"/>
        </a:p>
      </dgm:t>
    </dgm:pt>
    <dgm:pt modelId="{B0D3764C-63FA-A341-A4C9-156D5CB245A4}" type="sibTrans" cxnId="{870F3037-225F-8644-92B9-A8B1749E8843}">
      <dgm:prSet/>
      <dgm:spPr/>
      <dgm:t>
        <a:bodyPr/>
        <a:lstStyle/>
        <a:p>
          <a:endParaRPr lang="es-ES"/>
        </a:p>
      </dgm:t>
    </dgm:pt>
    <dgm:pt modelId="{198EA8BF-8B37-1D44-94EF-A51FE094F17C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Elastic Net</a:t>
          </a:r>
          <a:endParaRPr lang="es-ES" dirty="0"/>
        </a:p>
      </dgm:t>
    </dgm:pt>
    <dgm:pt modelId="{15D72F73-733E-564E-B813-627E2CFAC8BB}" type="parTrans" cxnId="{6759B663-A64C-9D4C-8B74-454F53C5E82F}">
      <dgm:prSet/>
      <dgm:spPr/>
      <dgm:t>
        <a:bodyPr/>
        <a:lstStyle/>
        <a:p>
          <a:endParaRPr lang="es-ES"/>
        </a:p>
      </dgm:t>
    </dgm:pt>
    <dgm:pt modelId="{519B7FE0-530A-5044-9984-795EBD301E35}" type="sibTrans" cxnId="{6759B663-A64C-9D4C-8B74-454F53C5E82F}">
      <dgm:prSet/>
      <dgm:spPr/>
      <dgm:t>
        <a:bodyPr/>
        <a:lstStyle/>
        <a:p>
          <a:endParaRPr lang="es-ES"/>
        </a:p>
      </dgm:t>
    </dgm:pt>
    <dgm:pt modelId="{D43D9DB7-BDBE-E341-99A3-B4FA47CC10A3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es-ES" dirty="0"/>
        </a:p>
      </dgm:t>
    </dgm:pt>
    <dgm:pt modelId="{23907DAE-746E-5340-B9CC-D2E7F7EBC5C6}" type="parTrans" cxnId="{1A2A5CC3-614C-9A47-9C51-5DA803F4222C}">
      <dgm:prSet/>
      <dgm:spPr/>
      <dgm:t>
        <a:bodyPr/>
        <a:lstStyle/>
        <a:p>
          <a:endParaRPr lang="es-ES"/>
        </a:p>
      </dgm:t>
    </dgm:pt>
    <dgm:pt modelId="{B8BBDCE1-03AA-A04F-BABF-FC3619014EB7}" type="sibTrans" cxnId="{1A2A5CC3-614C-9A47-9C51-5DA803F4222C}">
      <dgm:prSet/>
      <dgm:spPr/>
      <dgm:t>
        <a:bodyPr/>
        <a:lstStyle/>
        <a:p>
          <a:endParaRPr lang="es-ES"/>
        </a:p>
      </dgm:t>
    </dgm:pt>
    <dgm:pt modelId="{03D6A9B7-A2E7-EE41-93D8-9C9FCD154024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Ridge</a:t>
          </a:r>
          <a:endParaRPr lang="es-ES" dirty="0"/>
        </a:p>
      </dgm:t>
    </dgm:pt>
    <dgm:pt modelId="{85EB1933-79B0-8948-815D-C57976BE876C}" type="parTrans" cxnId="{644AC3C8-0F5C-7A4A-8161-7625A167957C}">
      <dgm:prSet/>
      <dgm:spPr/>
      <dgm:t>
        <a:bodyPr/>
        <a:lstStyle/>
        <a:p>
          <a:endParaRPr lang="es-ES"/>
        </a:p>
      </dgm:t>
    </dgm:pt>
    <dgm:pt modelId="{EA7DFADF-5838-F648-913E-349201B736CD}" type="sibTrans" cxnId="{644AC3C8-0F5C-7A4A-8161-7625A167957C}">
      <dgm:prSet/>
      <dgm:spPr/>
      <dgm:t>
        <a:bodyPr/>
        <a:lstStyle/>
        <a:p>
          <a:endParaRPr lang="es-ES"/>
        </a:p>
      </dgm:t>
    </dgm:pt>
    <dgm:pt modelId="{859D888F-662D-3640-993B-923411CF954A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Stochastic Gradient Descent</a:t>
          </a:r>
          <a:endParaRPr lang="es-ES" dirty="0"/>
        </a:p>
      </dgm:t>
    </dgm:pt>
    <dgm:pt modelId="{60F8DECE-7B6B-C046-8800-E67FF4A6AE66}" type="parTrans" cxnId="{DF46CFEE-6721-4A4F-8A6C-915B7CFC71B9}">
      <dgm:prSet/>
      <dgm:spPr/>
      <dgm:t>
        <a:bodyPr/>
        <a:lstStyle/>
        <a:p>
          <a:endParaRPr lang="es-ES"/>
        </a:p>
      </dgm:t>
    </dgm:pt>
    <dgm:pt modelId="{801EC4A8-828B-314A-8858-A59EB2A6BACE}" type="sibTrans" cxnId="{DF46CFEE-6721-4A4F-8A6C-915B7CFC71B9}">
      <dgm:prSet/>
      <dgm:spPr/>
      <dgm:t>
        <a:bodyPr/>
        <a:lstStyle/>
        <a:p>
          <a:endParaRPr lang="es-ES"/>
        </a:p>
      </dgm:t>
    </dgm:pt>
    <dgm:pt modelId="{39C49265-4CFB-3E46-91FD-CE5D4A5B6C4F}">
      <dgm:prSet/>
      <dgm:spPr>
        <a:solidFill>
          <a:srgbClr val="496F48"/>
        </a:solidFill>
      </dgm:spPr>
      <dgm:t>
        <a:bodyPr/>
        <a:lstStyle/>
        <a:p>
          <a:r>
            <a:rPr lang="es-ES_tradnl" dirty="0">
              <a:latin typeface="Times New Roman" panose="02020603050405020304" pitchFamily="18" charset="0"/>
              <a:cs typeface="Times New Roman" panose="02020603050405020304" pitchFamily="18" charset="0"/>
            </a:rPr>
            <a:t>Robust Regression</a:t>
          </a:r>
          <a:endParaRPr lang="es-ES" dirty="0"/>
        </a:p>
      </dgm:t>
    </dgm:pt>
    <dgm:pt modelId="{23BF1635-042D-EA4E-92D9-374B98643E17}" type="parTrans" cxnId="{64923237-2765-FE43-B210-D8B9DE5E00D8}">
      <dgm:prSet/>
      <dgm:spPr/>
      <dgm:t>
        <a:bodyPr/>
        <a:lstStyle/>
        <a:p>
          <a:endParaRPr lang="es-ES"/>
        </a:p>
      </dgm:t>
    </dgm:pt>
    <dgm:pt modelId="{D3481905-9E87-244D-96EF-7F4D0691CA92}" type="sibTrans" cxnId="{64923237-2765-FE43-B210-D8B9DE5E00D8}">
      <dgm:prSet/>
      <dgm:spPr/>
      <dgm:t>
        <a:bodyPr/>
        <a:lstStyle/>
        <a:p>
          <a:endParaRPr lang="es-ES"/>
        </a:p>
      </dgm:t>
    </dgm:pt>
    <dgm:pt modelId="{7967E699-BF0D-4544-92C9-B403DC40B128}" type="pres">
      <dgm:prSet presAssocID="{D04470FC-96D7-DE42-BF1B-5A4496A577F8}" presName="diagram" presStyleCnt="0">
        <dgm:presLayoutVars>
          <dgm:dir/>
          <dgm:resizeHandles val="exact"/>
        </dgm:presLayoutVars>
      </dgm:prSet>
      <dgm:spPr/>
    </dgm:pt>
    <dgm:pt modelId="{746E1BCE-E66E-B44E-B829-835A2D30E8A6}" type="pres">
      <dgm:prSet presAssocID="{94B8FA6B-7DCF-024E-ADDA-4BDFAE8D2EEF}" presName="node" presStyleLbl="node1" presStyleIdx="0" presStyleCnt="10">
        <dgm:presLayoutVars>
          <dgm:bulletEnabled val="1"/>
        </dgm:presLayoutVars>
      </dgm:prSet>
      <dgm:spPr/>
    </dgm:pt>
    <dgm:pt modelId="{9F17C8A0-4EA4-5A47-BF5A-E524110E0B8D}" type="pres">
      <dgm:prSet presAssocID="{64E7FCC9-733B-1B49-9372-022F59883561}" presName="sibTrans" presStyleCnt="0"/>
      <dgm:spPr/>
    </dgm:pt>
    <dgm:pt modelId="{04D67AAC-4C90-454C-90CA-E7A8970A519F}" type="pres">
      <dgm:prSet presAssocID="{06CDE06C-1879-6D4B-A9D4-5DA6034DFC5A}" presName="node" presStyleLbl="node1" presStyleIdx="1" presStyleCnt="10">
        <dgm:presLayoutVars>
          <dgm:bulletEnabled val="1"/>
        </dgm:presLayoutVars>
      </dgm:prSet>
      <dgm:spPr/>
    </dgm:pt>
    <dgm:pt modelId="{B5ECA4FF-79A2-1F44-81BF-85A1044FCDF4}" type="pres">
      <dgm:prSet presAssocID="{30AA6EBB-59FD-824F-B59F-5B3E340355AC}" presName="sibTrans" presStyleCnt="0"/>
      <dgm:spPr/>
    </dgm:pt>
    <dgm:pt modelId="{42ECC10F-F681-884C-86E4-47E321619364}" type="pres">
      <dgm:prSet presAssocID="{469BB02E-F93A-F54D-ADC4-26546F438283}" presName="node" presStyleLbl="node1" presStyleIdx="2" presStyleCnt="10">
        <dgm:presLayoutVars>
          <dgm:bulletEnabled val="1"/>
        </dgm:presLayoutVars>
      </dgm:prSet>
      <dgm:spPr/>
    </dgm:pt>
    <dgm:pt modelId="{D774C4B5-DC64-AB4E-8671-CE6EFCC871E5}" type="pres">
      <dgm:prSet presAssocID="{3716EE4F-91DB-E64C-88C5-9250600F0E22}" presName="sibTrans" presStyleCnt="0"/>
      <dgm:spPr/>
    </dgm:pt>
    <dgm:pt modelId="{2C89543C-51DF-6544-BB4F-F9A82FB5B6E9}" type="pres">
      <dgm:prSet presAssocID="{3788E40D-B185-E642-B9AF-AD9189F4DEEA}" presName="node" presStyleLbl="node1" presStyleIdx="3" presStyleCnt="10">
        <dgm:presLayoutVars>
          <dgm:bulletEnabled val="1"/>
        </dgm:presLayoutVars>
      </dgm:prSet>
      <dgm:spPr/>
    </dgm:pt>
    <dgm:pt modelId="{72632D37-421D-6C4B-87FD-8C5571C6679D}" type="pres">
      <dgm:prSet presAssocID="{DB8ADD6F-1A3E-AE41-96EE-4D7F28460820}" presName="sibTrans" presStyleCnt="0"/>
      <dgm:spPr/>
    </dgm:pt>
    <dgm:pt modelId="{5682A37C-6E68-5044-A497-87EAD3118413}" type="pres">
      <dgm:prSet presAssocID="{198EA8BF-8B37-1D44-94EF-A51FE094F17C}" presName="node" presStyleLbl="node1" presStyleIdx="4" presStyleCnt="10">
        <dgm:presLayoutVars>
          <dgm:bulletEnabled val="1"/>
        </dgm:presLayoutVars>
      </dgm:prSet>
      <dgm:spPr/>
    </dgm:pt>
    <dgm:pt modelId="{A65E4890-2568-E746-A2F5-AB194B54A887}" type="pres">
      <dgm:prSet presAssocID="{519B7FE0-530A-5044-9984-795EBD301E35}" presName="sibTrans" presStyleCnt="0"/>
      <dgm:spPr/>
    </dgm:pt>
    <dgm:pt modelId="{867658D1-446B-6D4D-98C6-A0A9178789E4}" type="pres">
      <dgm:prSet presAssocID="{D43D9DB7-BDBE-E341-99A3-B4FA47CC10A3}" presName="node" presStyleLbl="node1" presStyleIdx="5" presStyleCnt="10">
        <dgm:presLayoutVars>
          <dgm:bulletEnabled val="1"/>
        </dgm:presLayoutVars>
      </dgm:prSet>
      <dgm:spPr/>
    </dgm:pt>
    <dgm:pt modelId="{F83ADA6A-94BA-CF42-B63B-1F0496E618EC}" type="pres">
      <dgm:prSet presAssocID="{B8BBDCE1-03AA-A04F-BABF-FC3619014EB7}" presName="sibTrans" presStyleCnt="0"/>
      <dgm:spPr/>
    </dgm:pt>
    <dgm:pt modelId="{78C7C2E1-B918-8B43-BF4F-16CBE4BD4DB5}" type="pres">
      <dgm:prSet presAssocID="{03D6A9B7-A2E7-EE41-93D8-9C9FCD154024}" presName="node" presStyleLbl="node1" presStyleIdx="6" presStyleCnt="10">
        <dgm:presLayoutVars>
          <dgm:bulletEnabled val="1"/>
        </dgm:presLayoutVars>
      </dgm:prSet>
      <dgm:spPr/>
    </dgm:pt>
    <dgm:pt modelId="{4D963F39-9220-D44C-AEFC-1ACA04B0C4F0}" type="pres">
      <dgm:prSet presAssocID="{EA7DFADF-5838-F648-913E-349201B736CD}" presName="sibTrans" presStyleCnt="0"/>
      <dgm:spPr/>
    </dgm:pt>
    <dgm:pt modelId="{02DBAA60-7E85-2E47-9222-8049CDBAB1D2}" type="pres">
      <dgm:prSet presAssocID="{859D888F-662D-3640-993B-923411CF954A}" presName="node" presStyleLbl="node1" presStyleIdx="7" presStyleCnt="10">
        <dgm:presLayoutVars>
          <dgm:bulletEnabled val="1"/>
        </dgm:presLayoutVars>
      </dgm:prSet>
      <dgm:spPr/>
    </dgm:pt>
    <dgm:pt modelId="{8046B4CF-1094-E641-92EF-E3C560FFE253}" type="pres">
      <dgm:prSet presAssocID="{801EC4A8-828B-314A-8858-A59EB2A6BACE}" presName="sibTrans" presStyleCnt="0"/>
      <dgm:spPr/>
    </dgm:pt>
    <dgm:pt modelId="{D6DB939A-A57F-C64E-A1D1-504C013305F4}" type="pres">
      <dgm:prSet presAssocID="{39C49265-4CFB-3E46-91FD-CE5D4A5B6C4F}" presName="node" presStyleLbl="node1" presStyleIdx="8" presStyleCnt="10">
        <dgm:presLayoutVars>
          <dgm:bulletEnabled val="1"/>
        </dgm:presLayoutVars>
      </dgm:prSet>
      <dgm:spPr/>
    </dgm:pt>
    <dgm:pt modelId="{2B2A264D-306B-6A4B-A0E3-6ECF49AF6A62}" type="pres">
      <dgm:prSet presAssocID="{D3481905-9E87-244D-96EF-7F4D0691CA92}" presName="sibTrans" presStyleCnt="0"/>
      <dgm:spPr/>
    </dgm:pt>
    <dgm:pt modelId="{C43E3B6D-CDF3-1E40-98CF-BE688BB3F8AE}" type="pres">
      <dgm:prSet presAssocID="{3E98F0FA-9901-CA44-8BEC-E00C56E2F524}" presName="node" presStyleLbl="node1" presStyleIdx="9" presStyleCnt="10">
        <dgm:presLayoutVars>
          <dgm:bulletEnabled val="1"/>
        </dgm:presLayoutVars>
      </dgm:prSet>
      <dgm:spPr/>
    </dgm:pt>
  </dgm:ptLst>
  <dgm:cxnLst>
    <dgm:cxn modelId="{1CE48500-2BB1-3F4D-82B3-84F0BDF2638E}" srcId="{D04470FC-96D7-DE42-BF1B-5A4496A577F8}" destId="{06CDE06C-1879-6D4B-A9D4-5DA6034DFC5A}" srcOrd="1" destOrd="0" parTransId="{9D7D5EBB-CADF-DF4C-8C32-5649E19C8FCF}" sibTransId="{30AA6EBB-59FD-824F-B59F-5B3E340355AC}"/>
    <dgm:cxn modelId="{870F3037-225F-8644-92B9-A8B1749E8843}" srcId="{D04470FC-96D7-DE42-BF1B-5A4496A577F8}" destId="{3E98F0FA-9901-CA44-8BEC-E00C56E2F524}" srcOrd="9" destOrd="0" parTransId="{FB105F92-BC53-3A4B-AB08-BB1041F98412}" sibTransId="{B0D3764C-63FA-A341-A4C9-156D5CB245A4}"/>
    <dgm:cxn modelId="{64923237-2765-FE43-B210-D8B9DE5E00D8}" srcId="{D04470FC-96D7-DE42-BF1B-5A4496A577F8}" destId="{39C49265-4CFB-3E46-91FD-CE5D4A5B6C4F}" srcOrd="8" destOrd="0" parTransId="{23BF1635-042D-EA4E-92D9-374B98643E17}" sibTransId="{D3481905-9E87-244D-96EF-7F4D0691CA92}"/>
    <dgm:cxn modelId="{F28A1C38-8C4E-464D-A797-BF383CBE0BBC}" srcId="{D04470FC-96D7-DE42-BF1B-5A4496A577F8}" destId="{94B8FA6B-7DCF-024E-ADDA-4BDFAE8D2EEF}" srcOrd="0" destOrd="0" parTransId="{C09445EA-0875-924E-BF39-EA2A0A13A374}" sibTransId="{64E7FCC9-733B-1B49-9372-022F59883561}"/>
    <dgm:cxn modelId="{F6A00B49-B2AA-5840-9277-A5D50624D8D0}" type="presOf" srcId="{3788E40D-B185-E642-B9AF-AD9189F4DEEA}" destId="{2C89543C-51DF-6544-BB4F-F9A82FB5B6E9}" srcOrd="0" destOrd="0" presId="urn:microsoft.com/office/officeart/2005/8/layout/default"/>
    <dgm:cxn modelId="{11418D5D-FAD2-3C45-A057-FB934C1CB9DE}" type="presOf" srcId="{D04470FC-96D7-DE42-BF1B-5A4496A577F8}" destId="{7967E699-BF0D-4544-92C9-B403DC40B128}" srcOrd="0" destOrd="0" presId="urn:microsoft.com/office/officeart/2005/8/layout/default"/>
    <dgm:cxn modelId="{6759B663-A64C-9D4C-8B74-454F53C5E82F}" srcId="{D04470FC-96D7-DE42-BF1B-5A4496A577F8}" destId="{198EA8BF-8B37-1D44-94EF-A51FE094F17C}" srcOrd="4" destOrd="0" parTransId="{15D72F73-733E-564E-B813-627E2CFAC8BB}" sibTransId="{519B7FE0-530A-5044-9984-795EBD301E35}"/>
    <dgm:cxn modelId="{5DBC636A-CFA1-B84A-B550-AF15057175A0}" type="presOf" srcId="{469BB02E-F93A-F54D-ADC4-26546F438283}" destId="{42ECC10F-F681-884C-86E4-47E321619364}" srcOrd="0" destOrd="0" presId="urn:microsoft.com/office/officeart/2005/8/layout/default"/>
    <dgm:cxn modelId="{7488447A-E4CF-2144-BE02-099F1CB2C684}" type="presOf" srcId="{859D888F-662D-3640-993B-923411CF954A}" destId="{02DBAA60-7E85-2E47-9222-8049CDBAB1D2}" srcOrd="0" destOrd="0" presId="urn:microsoft.com/office/officeart/2005/8/layout/default"/>
    <dgm:cxn modelId="{8BC1E289-C9E9-D442-A1C1-A588EEF5B747}" type="presOf" srcId="{D43D9DB7-BDBE-E341-99A3-B4FA47CC10A3}" destId="{867658D1-446B-6D4D-98C6-A0A9178789E4}" srcOrd="0" destOrd="0" presId="urn:microsoft.com/office/officeart/2005/8/layout/default"/>
    <dgm:cxn modelId="{76E7DC9A-2F82-594E-A6E5-8D821B6B83CB}" srcId="{D04470FC-96D7-DE42-BF1B-5A4496A577F8}" destId="{3788E40D-B185-E642-B9AF-AD9189F4DEEA}" srcOrd="3" destOrd="0" parTransId="{08F2BA6A-7F9F-824B-A16A-DC1FC87F701C}" sibTransId="{DB8ADD6F-1A3E-AE41-96EE-4D7F28460820}"/>
    <dgm:cxn modelId="{BD3FD39E-0435-B344-A017-C29892760151}" type="presOf" srcId="{03D6A9B7-A2E7-EE41-93D8-9C9FCD154024}" destId="{78C7C2E1-B918-8B43-BF4F-16CBE4BD4DB5}" srcOrd="0" destOrd="0" presId="urn:microsoft.com/office/officeart/2005/8/layout/default"/>
    <dgm:cxn modelId="{E97867B4-5A7A-DF4B-B6E0-1DF324ED6C53}" type="presOf" srcId="{39C49265-4CFB-3E46-91FD-CE5D4A5B6C4F}" destId="{D6DB939A-A57F-C64E-A1D1-504C013305F4}" srcOrd="0" destOrd="0" presId="urn:microsoft.com/office/officeart/2005/8/layout/default"/>
    <dgm:cxn modelId="{102E0EBD-C7A9-6D49-99DC-84FB24F287E3}" type="presOf" srcId="{198EA8BF-8B37-1D44-94EF-A51FE094F17C}" destId="{5682A37C-6E68-5044-A497-87EAD3118413}" srcOrd="0" destOrd="0" presId="urn:microsoft.com/office/officeart/2005/8/layout/default"/>
    <dgm:cxn modelId="{1A2A5CC3-614C-9A47-9C51-5DA803F4222C}" srcId="{D04470FC-96D7-DE42-BF1B-5A4496A577F8}" destId="{D43D9DB7-BDBE-E341-99A3-B4FA47CC10A3}" srcOrd="5" destOrd="0" parTransId="{23907DAE-746E-5340-B9CC-D2E7F7EBC5C6}" sibTransId="{B8BBDCE1-03AA-A04F-BABF-FC3619014EB7}"/>
    <dgm:cxn modelId="{644AC3C8-0F5C-7A4A-8161-7625A167957C}" srcId="{D04470FC-96D7-DE42-BF1B-5A4496A577F8}" destId="{03D6A9B7-A2E7-EE41-93D8-9C9FCD154024}" srcOrd="6" destOrd="0" parTransId="{85EB1933-79B0-8948-815D-C57976BE876C}" sibTransId="{EA7DFADF-5838-F648-913E-349201B736CD}"/>
    <dgm:cxn modelId="{52D66FD2-0C9C-524A-870E-5A843F5CC078}" type="presOf" srcId="{94B8FA6B-7DCF-024E-ADDA-4BDFAE8D2EEF}" destId="{746E1BCE-E66E-B44E-B829-835A2D30E8A6}" srcOrd="0" destOrd="0" presId="urn:microsoft.com/office/officeart/2005/8/layout/default"/>
    <dgm:cxn modelId="{DB9A54DE-0A59-CA45-96F7-31C199D90E52}" srcId="{D04470FC-96D7-DE42-BF1B-5A4496A577F8}" destId="{469BB02E-F93A-F54D-ADC4-26546F438283}" srcOrd="2" destOrd="0" parTransId="{BC338BEE-DC3A-3D4F-A7A0-CB29D4021C23}" sibTransId="{3716EE4F-91DB-E64C-88C5-9250600F0E22}"/>
    <dgm:cxn modelId="{DF46CFEE-6721-4A4F-8A6C-915B7CFC71B9}" srcId="{D04470FC-96D7-DE42-BF1B-5A4496A577F8}" destId="{859D888F-662D-3640-993B-923411CF954A}" srcOrd="7" destOrd="0" parTransId="{60F8DECE-7B6B-C046-8800-E67FF4A6AE66}" sibTransId="{801EC4A8-828B-314A-8858-A59EB2A6BACE}"/>
    <dgm:cxn modelId="{3BA964F6-8802-F043-B7BA-0110A9532AD5}" type="presOf" srcId="{3E98F0FA-9901-CA44-8BEC-E00C56E2F524}" destId="{C43E3B6D-CDF3-1E40-98CF-BE688BB3F8AE}" srcOrd="0" destOrd="0" presId="urn:microsoft.com/office/officeart/2005/8/layout/default"/>
    <dgm:cxn modelId="{1E4EEAFD-91F4-CE4C-B43F-6D29E6BA8370}" type="presOf" srcId="{06CDE06C-1879-6D4B-A9D4-5DA6034DFC5A}" destId="{04D67AAC-4C90-454C-90CA-E7A8970A519F}" srcOrd="0" destOrd="0" presId="urn:microsoft.com/office/officeart/2005/8/layout/default"/>
    <dgm:cxn modelId="{1116439D-CF8E-6044-9267-19BDF796C99A}" type="presParOf" srcId="{7967E699-BF0D-4544-92C9-B403DC40B128}" destId="{746E1BCE-E66E-B44E-B829-835A2D30E8A6}" srcOrd="0" destOrd="0" presId="urn:microsoft.com/office/officeart/2005/8/layout/default"/>
    <dgm:cxn modelId="{9ACB4C54-4735-AE47-B5AC-8DEB12B98309}" type="presParOf" srcId="{7967E699-BF0D-4544-92C9-B403DC40B128}" destId="{9F17C8A0-4EA4-5A47-BF5A-E524110E0B8D}" srcOrd="1" destOrd="0" presId="urn:microsoft.com/office/officeart/2005/8/layout/default"/>
    <dgm:cxn modelId="{F98F6148-9807-844C-8397-B76F78AA48D3}" type="presParOf" srcId="{7967E699-BF0D-4544-92C9-B403DC40B128}" destId="{04D67AAC-4C90-454C-90CA-E7A8970A519F}" srcOrd="2" destOrd="0" presId="urn:microsoft.com/office/officeart/2005/8/layout/default"/>
    <dgm:cxn modelId="{6675AABB-0FE5-9D45-94E9-9143BC97FF60}" type="presParOf" srcId="{7967E699-BF0D-4544-92C9-B403DC40B128}" destId="{B5ECA4FF-79A2-1F44-81BF-85A1044FCDF4}" srcOrd="3" destOrd="0" presId="urn:microsoft.com/office/officeart/2005/8/layout/default"/>
    <dgm:cxn modelId="{94CFF711-2972-F54C-8D46-8802C9E5BD35}" type="presParOf" srcId="{7967E699-BF0D-4544-92C9-B403DC40B128}" destId="{42ECC10F-F681-884C-86E4-47E321619364}" srcOrd="4" destOrd="0" presId="urn:microsoft.com/office/officeart/2005/8/layout/default"/>
    <dgm:cxn modelId="{F10DC494-03C7-F147-9261-AE7C0C135FB0}" type="presParOf" srcId="{7967E699-BF0D-4544-92C9-B403DC40B128}" destId="{D774C4B5-DC64-AB4E-8671-CE6EFCC871E5}" srcOrd="5" destOrd="0" presId="urn:microsoft.com/office/officeart/2005/8/layout/default"/>
    <dgm:cxn modelId="{41EC4518-6118-0349-A415-6811B7D76156}" type="presParOf" srcId="{7967E699-BF0D-4544-92C9-B403DC40B128}" destId="{2C89543C-51DF-6544-BB4F-F9A82FB5B6E9}" srcOrd="6" destOrd="0" presId="urn:microsoft.com/office/officeart/2005/8/layout/default"/>
    <dgm:cxn modelId="{B93092A5-D6DE-BC4D-84DC-502F6B1799CF}" type="presParOf" srcId="{7967E699-BF0D-4544-92C9-B403DC40B128}" destId="{72632D37-421D-6C4B-87FD-8C5571C6679D}" srcOrd="7" destOrd="0" presId="urn:microsoft.com/office/officeart/2005/8/layout/default"/>
    <dgm:cxn modelId="{4AC41FE5-FA6C-114D-8D3C-8D8B587CCBED}" type="presParOf" srcId="{7967E699-BF0D-4544-92C9-B403DC40B128}" destId="{5682A37C-6E68-5044-A497-87EAD3118413}" srcOrd="8" destOrd="0" presId="urn:microsoft.com/office/officeart/2005/8/layout/default"/>
    <dgm:cxn modelId="{DD2D2815-3349-594B-8B99-3266B7DA0CBE}" type="presParOf" srcId="{7967E699-BF0D-4544-92C9-B403DC40B128}" destId="{A65E4890-2568-E746-A2F5-AB194B54A887}" srcOrd="9" destOrd="0" presId="urn:microsoft.com/office/officeart/2005/8/layout/default"/>
    <dgm:cxn modelId="{10DC9D58-F297-6849-A41E-D77EE9BDB7D6}" type="presParOf" srcId="{7967E699-BF0D-4544-92C9-B403DC40B128}" destId="{867658D1-446B-6D4D-98C6-A0A9178789E4}" srcOrd="10" destOrd="0" presId="urn:microsoft.com/office/officeart/2005/8/layout/default"/>
    <dgm:cxn modelId="{E1495CDF-C668-C74C-A269-CE32E5CFC25A}" type="presParOf" srcId="{7967E699-BF0D-4544-92C9-B403DC40B128}" destId="{F83ADA6A-94BA-CF42-B63B-1F0496E618EC}" srcOrd="11" destOrd="0" presId="urn:microsoft.com/office/officeart/2005/8/layout/default"/>
    <dgm:cxn modelId="{754269B1-5DFE-9043-BE59-9CA9B0C7255B}" type="presParOf" srcId="{7967E699-BF0D-4544-92C9-B403DC40B128}" destId="{78C7C2E1-B918-8B43-BF4F-16CBE4BD4DB5}" srcOrd="12" destOrd="0" presId="urn:microsoft.com/office/officeart/2005/8/layout/default"/>
    <dgm:cxn modelId="{349CCCC9-4286-D04F-A5B7-9F35C501DA27}" type="presParOf" srcId="{7967E699-BF0D-4544-92C9-B403DC40B128}" destId="{4D963F39-9220-D44C-AEFC-1ACA04B0C4F0}" srcOrd="13" destOrd="0" presId="urn:microsoft.com/office/officeart/2005/8/layout/default"/>
    <dgm:cxn modelId="{EFAAC7BC-D02F-D043-B42D-B842B2892EB0}" type="presParOf" srcId="{7967E699-BF0D-4544-92C9-B403DC40B128}" destId="{02DBAA60-7E85-2E47-9222-8049CDBAB1D2}" srcOrd="14" destOrd="0" presId="urn:microsoft.com/office/officeart/2005/8/layout/default"/>
    <dgm:cxn modelId="{DAEFD1FF-1529-F947-A92B-77D62C9A08FD}" type="presParOf" srcId="{7967E699-BF0D-4544-92C9-B403DC40B128}" destId="{8046B4CF-1094-E641-92EF-E3C560FFE253}" srcOrd="15" destOrd="0" presId="urn:microsoft.com/office/officeart/2005/8/layout/default"/>
    <dgm:cxn modelId="{E9660E49-9F08-0746-8831-5CCA1D1F4487}" type="presParOf" srcId="{7967E699-BF0D-4544-92C9-B403DC40B128}" destId="{D6DB939A-A57F-C64E-A1D1-504C013305F4}" srcOrd="16" destOrd="0" presId="urn:microsoft.com/office/officeart/2005/8/layout/default"/>
    <dgm:cxn modelId="{444BC786-59E2-5E4C-B8C1-22057E60C458}" type="presParOf" srcId="{7967E699-BF0D-4544-92C9-B403DC40B128}" destId="{2B2A264D-306B-6A4B-A0E3-6ECF49AF6A62}" srcOrd="17" destOrd="0" presId="urn:microsoft.com/office/officeart/2005/8/layout/default"/>
    <dgm:cxn modelId="{7DB9967B-9E44-0240-B220-D3CC6223F9F1}" type="presParOf" srcId="{7967E699-BF0D-4544-92C9-B403DC40B128}" destId="{C43E3B6D-CDF3-1E40-98CF-BE688BB3F8A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B25604-FA54-1A4A-82A6-E81A376C8DC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12F67B-A50C-5946-81D4-26C2CBD9D979}">
      <dgm:prSet phldrT="[Texto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Multivariate Linear Regression (MLR)</a:t>
          </a:r>
          <a:endParaRPr lang="es-ES" dirty="0"/>
        </a:p>
      </dgm:t>
    </dgm:pt>
    <dgm:pt modelId="{911C928B-033C-A144-8F6F-0ABAB68532DE}" type="parTrans" cxnId="{FD0968B1-8107-4F4E-9A57-4979CF723BCA}">
      <dgm:prSet/>
      <dgm:spPr/>
      <dgm:t>
        <a:bodyPr/>
        <a:lstStyle/>
        <a:p>
          <a:endParaRPr lang="es-ES"/>
        </a:p>
      </dgm:t>
    </dgm:pt>
    <dgm:pt modelId="{450AA8B9-9E56-894A-B59C-F0ADDA99E633}" type="sibTrans" cxnId="{FD0968B1-8107-4F4E-9A57-4979CF723BCA}">
      <dgm:prSet/>
      <dgm:spPr/>
      <dgm:t>
        <a:bodyPr/>
        <a:lstStyle/>
        <a:p>
          <a:endParaRPr lang="es-ES"/>
        </a:p>
      </dgm:t>
    </dgm:pt>
    <dgm:pt modelId="{1B3C156A-1A9A-C94A-9927-C1D8136FD8DD}">
      <dgm:prSet phldrT="[Texto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es-ES" dirty="0"/>
        </a:p>
      </dgm:t>
    </dgm:pt>
    <dgm:pt modelId="{65C4E4BD-1FD7-7741-A7FC-762BA35EFFA2}" type="parTrans" cxnId="{AD7B4FAF-701E-804B-A6B0-11CFF6EF8BB9}">
      <dgm:prSet/>
      <dgm:spPr/>
      <dgm:t>
        <a:bodyPr/>
        <a:lstStyle/>
        <a:p>
          <a:endParaRPr lang="es-ES"/>
        </a:p>
      </dgm:t>
    </dgm:pt>
    <dgm:pt modelId="{C0110F82-8D9C-BE4D-BC93-ADC3C6ADB4B4}" type="sibTrans" cxnId="{AD7B4FAF-701E-804B-A6B0-11CFF6EF8BB9}">
      <dgm:prSet/>
      <dgm:spPr/>
      <dgm:t>
        <a:bodyPr/>
        <a:lstStyle/>
        <a:p>
          <a:endParaRPr lang="es-ES"/>
        </a:p>
      </dgm:t>
    </dgm:pt>
    <dgm:pt modelId="{1E482094-2A71-C14D-B748-9E9EF988BE88}">
      <dgm:prSet phldrT="[Texto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(RF)</a:t>
          </a:r>
          <a:endParaRPr lang="es-ES" dirty="0"/>
        </a:p>
      </dgm:t>
    </dgm:pt>
    <dgm:pt modelId="{D564B8C3-8A73-1D45-826E-04D37D984499}" type="parTrans" cxnId="{F7585023-D63D-5D40-A75D-67F3E5F3F731}">
      <dgm:prSet/>
      <dgm:spPr/>
      <dgm:t>
        <a:bodyPr/>
        <a:lstStyle/>
        <a:p>
          <a:endParaRPr lang="es-ES"/>
        </a:p>
      </dgm:t>
    </dgm:pt>
    <dgm:pt modelId="{5BABE610-8338-FC42-9208-0EDAA0FE6586}" type="sibTrans" cxnId="{F7585023-D63D-5D40-A75D-67F3E5F3F731}">
      <dgm:prSet/>
      <dgm:spPr/>
      <dgm:t>
        <a:bodyPr/>
        <a:lstStyle/>
        <a:p>
          <a:endParaRPr lang="es-ES"/>
        </a:p>
      </dgm:t>
    </dgm:pt>
    <dgm:pt modelId="{A48C0388-8FD5-C54A-8B7B-2ADD2425A0B2}">
      <dgm:prSet phldrT="[Texto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 regression (GB)</a:t>
          </a:r>
          <a:endParaRPr lang="es-ES" dirty="0"/>
        </a:p>
      </dgm:t>
    </dgm:pt>
    <dgm:pt modelId="{0BCFB0E1-6FFF-FC4A-B0C9-E22CDA4ECACC}" type="parTrans" cxnId="{85C8173A-72F7-3F42-B353-9EDF21D021B1}">
      <dgm:prSet/>
      <dgm:spPr/>
      <dgm:t>
        <a:bodyPr/>
        <a:lstStyle/>
        <a:p>
          <a:endParaRPr lang="es-ES"/>
        </a:p>
      </dgm:t>
    </dgm:pt>
    <dgm:pt modelId="{63576CCD-27B7-FE48-BF03-5BAE365A55A0}" type="sibTrans" cxnId="{85C8173A-72F7-3F42-B353-9EDF21D021B1}">
      <dgm:prSet/>
      <dgm:spPr/>
      <dgm:t>
        <a:bodyPr/>
        <a:lstStyle/>
        <a:p>
          <a:endParaRPr lang="es-ES"/>
        </a:p>
      </dgm:t>
    </dgm:pt>
    <dgm:pt modelId="{1A6E3076-0540-114E-AF98-25061A09669E}">
      <dgm:prSet phldrT="[Texto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Artificial Neural Network (ANN)</a:t>
          </a:r>
          <a:endParaRPr lang="es-ES" dirty="0"/>
        </a:p>
      </dgm:t>
    </dgm:pt>
    <dgm:pt modelId="{2AE1C7E7-71C6-AC48-A8D5-7B42746D9FCA}" type="parTrans" cxnId="{9239E02B-C362-B348-8206-EA3ECEE45770}">
      <dgm:prSet/>
      <dgm:spPr/>
      <dgm:t>
        <a:bodyPr/>
        <a:lstStyle/>
        <a:p>
          <a:endParaRPr lang="es-ES"/>
        </a:p>
      </dgm:t>
    </dgm:pt>
    <dgm:pt modelId="{A98F067B-89D5-8F4D-9CF2-C28601CF1C85}" type="sibTrans" cxnId="{9239E02B-C362-B348-8206-EA3ECEE45770}">
      <dgm:prSet/>
      <dgm:spPr/>
      <dgm:t>
        <a:bodyPr/>
        <a:lstStyle/>
        <a:p>
          <a:endParaRPr lang="es-ES"/>
        </a:p>
      </dgm:t>
    </dgm:pt>
    <dgm:pt modelId="{014FE0FC-5119-A543-A223-5299F18B432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Long Short-Term Memory (LSTM)</a:t>
          </a:r>
          <a:endParaRPr lang="es-ES" dirty="0"/>
        </a:p>
      </dgm:t>
    </dgm:pt>
    <dgm:pt modelId="{040E3302-9113-D94F-A740-8CE837D69BD1}" type="parTrans" cxnId="{71E01EDA-C95C-1B49-8482-578D442F9E3A}">
      <dgm:prSet/>
      <dgm:spPr/>
      <dgm:t>
        <a:bodyPr/>
        <a:lstStyle/>
        <a:p>
          <a:endParaRPr lang="es-ES"/>
        </a:p>
      </dgm:t>
    </dgm:pt>
    <dgm:pt modelId="{BB0C8857-1E90-8E4D-BA94-0B78FB094F34}" type="sibTrans" cxnId="{71E01EDA-C95C-1B49-8482-578D442F9E3A}">
      <dgm:prSet/>
      <dgm:spPr/>
      <dgm:t>
        <a:bodyPr/>
        <a:lstStyle/>
        <a:p>
          <a:endParaRPr lang="es-ES"/>
        </a:p>
      </dgm:t>
    </dgm:pt>
    <dgm:pt modelId="{66EF7E99-D15A-3D45-A30C-53FFA73712A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Physical Model</a:t>
          </a:r>
          <a:endParaRPr lang="es-ES" dirty="0"/>
        </a:p>
      </dgm:t>
    </dgm:pt>
    <dgm:pt modelId="{0BD6AAFF-9ED4-8A4B-9F3F-71391DA1F055}" type="parTrans" cxnId="{2895A418-0369-5848-8741-03ABBA895F87}">
      <dgm:prSet/>
      <dgm:spPr/>
      <dgm:t>
        <a:bodyPr/>
        <a:lstStyle/>
        <a:p>
          <a:endParaRPr lang="es-ES"/>
        </a:p>
      </dgm:t>
    </dgm:pt>
    <dgm:pt modelId="{F76F2EA2-638F-6D41-9291-9A488FAF127D}" type="sibTrans" cxnId="{2895A418-0369-5848-8741-03ABBA895F87}">
      <dgm:prSet/>
      <dgm:spPr/>
      <dgm:t>
        <a:bodyPr/>
        <a:lstStyle/>
        <a:p>
          <a:endParaRPr lang="es-ES"/>
        </a:p>
      </dgm:t>
    </dgm:pt>
    <dgm:pt modelId="{149B146C-DCAD-9643-B667-F26A56048A6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Diurnal Persistence (DP)</a:t>
          </a:r>
          <a:endParaRPr lang="es-ES" dirty="0"/>
        </a:p>
      </dgm:t>
    </dgm:pt>
    <dgm:pt modelId="{242CD7BB-7C22-D144-AB62-202DADFA3B71}" type="parTrans" cxnId="{B8AE218C-9058-3447-AF9D-687226DACE36}">
      <dgm:prSet/>
      <dgm:spPr/>
      <dgm:t>
        <a:bodyPr/>
        <a:lstStyle/>
        <a:p>
          <a:endParaRPr lang="es-ES"/>
        </a:p>
      </dgm:t>
    </dgm:pt>
    <dgm:pt modelId="{CF8D3843-5120-074D-BC7D-FF3A084E141C}" type="sibTrans" cxnId="{B8AE218C-9058-3447-AF9D-687226DACE36}">
      <dgm:prSet/>
      <dgm:spPr/>
      <dgm:t>
        <a:bodyPr/>
        <a:lstStyle/>
        <a:p>
          <a:endParaRPr lang="es-ES"/>
        </a:p>
      </dgm:t>
    </dgm:pt>
    <dgm:pt modelId="{FDA4CA88-7F91-444A-99F5-E1A2E5F1F94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Clear Sky Persistence (CSP)</a:t>
          </a:r>
          <a:endParaRPr lang="es-ES" dirty="0"/>
        </a:p>
      </dgm:t>
    </dgm:pt>
    <dgm:pt modelId="{5C39D135-B01B-634A-ACED-0E426E204CB5}" type="parTrans" cxnId="{DB7547CE-8C39-8A47-8381-DBBE6B4DAF88}">
      <dgm:prSet/>
      <dgm:spPr/>
      <dgm:t>
        <a:bodyPr/>
        <a:lstStyle/>
        <a:p>
          <a:endParaRPr lang="es-ES"/>
        </a:p>
      </dgm:t>
    </dgm:pt>
    <dgm:pt modelId="{FD621BFB-E49F-D949-B75C-666D2F3442D7}" type="sibTrans" cxnId="{DB7547CE-8C39-8A47-8381-DBBE6B4DAF88}">
      <dgm:prSet/>
      <dgm:spPr/>
      <dgm:t>
        <a:bodyPr/>
        <a:lstStyle/>
        <a:p>
          <a:endParaRPr lang="es-ES"/>
        </a:p>
      </dgm:t>
    </dgm:pt>
    <dgm:pt modelId="{D6676499-FF53-1E49-A3BE-2E8D66D4A33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SARIMAX</a:t>
          </a:r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19F8D6-08D7-E245-87C4-3C1F331A24BB}" type="parTrans" cxnId="{F6CBAC67-9F23-594C-A78D-3C56FF2ED39E}">
      <dgm:prSet/>
      <dgm:spPr/>
      <dgm:t>
        <a:bodyPr/>
        <a:lstStyle/>
        <a:p>
          <a:endParaRPr lang="es-ES"/>
        </a:p>
      </dgm:t>
    </dgm:pt>
    <dgm:pt modelId="{696F7681-2BDC-744E-BEF6-D78D1F71CA30}" type="sibTrans" cxnId="{F6CBAC67-9F23-594C-A78D-3C56FF2ED39E}">
      <dgm:prSet/>
      <dgm:spPr/>
      <dgm:t>
        <a:bodyPr/>
        <a:lstStyle/>
        <a:p>
          <a:endParaRPr lang="es-ES"/>
        </a:p>
      </dgm:t>
    </dgm:pt>
    <dgm:pt modelId="{C72B4514-6295-7B46-9669-A333E50991F8}">
      <dgm:prSet/>
      <dgm:spPr/>
      <dgm:t>
        <a:bodyPr/>
        <a:lstStyle/>
        <a:p>
          <a:r>
            <a:rPr lang="es-ES"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 (SVM)</a:t>
          </a:r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6C0ADD-B2A4-204F-B18B-49B81D8ECF24}" type="parTrans" cxnId="{0A42A9CF-EF06-C84C-B68D-C2347EECC18C}">
      <dgm:prSet/>
      <dgm:spPr/>
      <dgm:t>
        <a:bodyPr/>
        <a:lstStyle/>
        <a:p>
          <a:endParaRPr lang="es-ES"/>
        </a:p>
      </dgm:t>
    </dgm:pt>
    <dgm:pt modelId="{2DEF1AA6-0D8C-8A44-B886-2F35B2005DB9}" type="sibTrans" cxnId="{0A42A9CF-EF06-C84C-B68D-C2347EECC18C}">
      <dgm:prSet/>
      <dgm:spPr/>
      <dgm:t>
        <a:bodyPr/>
        <a:lstStyle/>
        <a:p>
          <a:endParaRPr lang="es-ES"/>
        </a:p>
      </dgm:t>
    </dgm:pt>
    <dgm:pt modelId="{9BA16C85-205A-024F-B3C1-04049910133E}" type="pres">
      <dgm:prSet presAssocID="{68B25604-FA54-1A4A-82A6-E81A376C8DCE}" presName="diagram" presStyleCnt="0">
        <dgm:presLayoutVars>
          <dgm:dir/>
          <dgm:resizeHandles val="exact"/>
        </dgm:presLayoutVars>
      </dgm:prSet>
      <dgm:spPr/>
    </dgm:pt>
    <dgm:pt modelId="{5BE423FD-3A7A-954A-88F7-824E331C542B}" type="pres">
      <dgm:prSet presAssocID="{9512F67B-A50C-5946-81D4-26C2CBD9D979}" presName="node" presStyleLbl="node1" presStyleIdx="0" presStyleCnt="11">
        <dgm:presLayoutVars>
          <dgm:bulletEnabled val="1"/>
        </dgm:presLayoutVars>
      </dgm:prSet>
      <dgm:spPr/>
    </dgm:pt>
    <dgm:pt modelId="{4D88A668-5E4F-D54A-9EDB-D8AD55453245}" type="pres">
      <dgm:prSet presAssocID="{450AA8B9-9E56-894A-B59C-F0ADDA99E633}" presName="sibTrans" presStyleCnt="0"/>
      <dgm:spPr/>
    </dgm:pt>
    <dgm:pt modelId="{C606AA7A-5460-A440-B46C-A36083E061EA}" type="pres">
      <dgm:prSet presAssocID="{1B3C156A-1A9A-C94A-9927-C1D8136FD8DD}" presName="node" presStyleLbl="node1" presStyleIdx="1" presStyleCnt="11">
        <dgm:presLayoutVars>
          <dgm:bulletEnabled val="1"/>
        </dgm:presLayoutVars>
      </dgm:prSet>
      <dgm:spPr/>
    </dgm:pt>
    <dgm:pt modelId="{0E46EFB1-6EF4-8F44-B101-CC4AC34460D6}" type="pres">
      <dgm:prSet presAssocID="{C0110F82-8D9C-BE4D-BC93-ADC3C6ADB4B4}" presName="sibTrans" presStyleCnt="0"/>
      <dgm:spPr/>
    </dgm:pt>
    <dgm:pt modelId="{2112B625-C969-9340-A2AB-BC17B9555ACD}" type="pres">
      <dgm:prSet presAssocID="{D6676499-FF53-1E49-A3BE-2E8D66D4A330}" presName="node" presStyleLbl="node1" presStyleIdx="2" presStyleCnt="11">
        <dgm:presLayoutVars>
          <dgm:bulletEnabled val="1"/>
        </dgm:presLayoutVars>
      </dgm:prSet>
      <dgm:spPr/>
    </dgm:pt>
    <dgm:pt modelId="{3F1663F8-4449-3047-9D35-D792540507EC}" type="pres">
      <dgm:prSet presAssocID="{696F7681-2BDC-744E-BEF6-D78D1F71CA30}" presName="sibTrans" presStyleCnt="0"/>
      <dgm:spPr/>
    </dgm:pt>
    <dgm:pt modelId="{83D456C0-2203-D641-A56B-4149EF1A0A9D}" type="pres">
      <dgm:prSet presAssocID="{C72B4514-6295-7B46-9669-A333E50991F8}" presName="node" presStyleLbl="node1" presStyleIdx="3" presStyleCnt="11">
        <dgm:presLayoutVars>
          <dgm:bulletEnabled val="1"/>
        </dgm:presLayoutVars>
      </dgm:prSet>
      <dgm:spPr/>
    </dgm:pt>
    <dgm:pt modelId="{EAB3BD21-C861-7F4E-B3C1-23130062C2C1}" type="pres">
      <dgm:prSet presAssocID="{2DEF1AA6-0D8C-8A44-B886-2F35B2005DB9}" presName="sibTrans" presStyleCnt="0"/>
      <dgm:spPr/>
    </dgm:pt>
    <dgm:pt modelId="{09D798B9-3DDE-7B4F-8B83-C336D2A0D444}" type="pres">
      <dgm:prSet presAssocID="{1E482094-2A71-C14D-B748-9E9EF988BE88}" presName="node" presStyleLbl="node1" presStyleIdx="4" presStyleCnt="11">
        <dgm:presLayoutVars>
          <dgm:bulletEnabled val="1"/>
        </dgm:presLayoutVars>
      </dgm:prSet>
      <dgm:spPr/>
    </dgm:pt>
    <dgm:pt modelId="{4E14E663-D408-D74B-813C-381F9FD34622}" type="pres">
      <dgm:prSet presAssocID="{5BABE610-8338-FC42-9208-0EDAA0FE6586}" presName="sibTrans" presStyleCnt="0"/>
      <dgm:spPr/>
    </dgm:pt>
    <dgm:pt modelId="{97B27B4B-A0D1-2641-89A7-EE536956EDDF}" type="pres">
      <dgm:prSet presAssocID="{A48C0388-8FD5-C54A-8B7B-2ADD2425A0B2}" presName="node" presStyleLbl="node1" presStyleIdx="5" presStyleCnt="11">
        <dgm:presLayoutVars>
          <dgm:bulletEnabled val="1"/>
        </dgm:presLayoutVars>
      </dgm:prSet>
      <dgm:spPr/>
    </dgm:pt>
    <dgm:pt modelId="{CDCFC78C-3FE9-C646-821A-C0F7EA4A0726}" type="pres">
      <dgm:prSet presAssocID="{63576CCD-27B7-FE48-BF03-5BAE365A55A0}" presName="sibTrans" presStyleCnt="0"/>
      <dgm:spPr/>
    </dgm:pt>
    <dgm:pt modelId="{A6123C0E-247B-5A4E-91B7-16EA544C8965}" type="pres">
      <dgm:prSet presAssocID="{1A6E3076-0540-114E-AF98-25061A09669E}" presName="node" presStyleLbl="node1" presStyleIdx="6" presStyleCnt="11" custLinFactX="-300000" custLinFactY="14659" custLinFactNeighborX="-360347" custLinFactNeighborY="100000">
        <dgm:presLayoutVars>
          <dgm:bulletEnabled val="1"/>
        </dgm:presLayoutVars>
      </dgm:prSet>
      <dgm:spPr/>
    </dgm:pt>
    <dgm:pt modelId="{AF6737E7-848B-6D40-ADE2-27A25DF5D6A6}" type="pres">
      <dgm:prSet presAssocID="{A98F067B-89D5-8F4D-9CF2-C28601CF1C85}" presName="sibTrans" presStyleCnt="0"/>
      <dgm:spPr/>
    </dgm:pt>
    <dgm:pt modelId="{B7AD8E93-CCD5-1F4C-BB5F-76B4CF0FD99D}" type="pres">
      <dgm:prSet presAssocID="{014FE0FC-5119-A543-A223-5299F18B432D}" presName="node" presStyleLbl="node1" presStyleIdx="7" presStyleCnt="11" custLinFactNeighborX="-55187" custLinFactNeighborY="-198">
        <dgm:presLayoutVars>
          <dgm:bulletEnabled val="1"/>
        </dgm:presLayoutVars>
      </dgm:prSet>
      <dgm:spPr/>
    </dgm:pt>
    <dgm:pt modelId="{89888D3D-5A93-4240-B9FD-4737CE4D1FB3}" type="pres">
      <dgm:prSet presAssocID="{BB0C8857-1E90-8E4D-BA94-0B78FB094F34}" presName="sibTrans" presStyleCnt="0"/>
      <dgm:spPr/>
    </dgm:pt>
    <dgm:pt modelId="{574367AA-E878-1246-A3C5-CDE38EC30CF7}" type="pres">
      <dgm:prSet presAssocID="{66EF7E99-D15A-3D45-A30C-53FFA73712A4}" presName="node" presStyleLbl="node1" presStyleIdx="8" presStyleCnt="11" custLinFactNeighborX="-54405" custLinFactNeighborY="-198">
        <dgm:presLayoutVars>
          <dgm:bulletEnabled val="1"/>
        </dgm:presLayoutVars>
      </dgm:prSet>
      <dgm:spPr/>
    </dgm:pt>
    <dgm:pt modelId="{6D1A1537-857B-7D41-AE09-2944B7B98E19}" type="pres">
      <dgm:prSet presAssocID="{F76F2EA2-638F-6D41-9291-9A488FAF127D}" presName="sibTrans" presStyleCnt="0"/>
      <dgm:spPr/>
    </dgm:pt>
    <dgm:pt modelId="{F501F31F-72BE-804F-B8D7-C74C7728C602}" type="pres">
      <dgm:prSet presAssocID="{149B146C-DCAD-9643-B667-F26A56048A64}" presName="node" presStyleLbl="node1" presStyleIdx="9" presStyleCnt="11" custLinFactNeighborX="-54842" custLinFactNeighborY="-1103">
        <dgm:presLayoutVars>
          <dgm:bulletEnabled val="1"/>
        </dgm:presLayoutVars>
      </dgm:prSet>
      <dgm:spPr/>
    </dgm:pt>
    <dgm:pt modelId="{D437C739-1A17-784B-863A-5F92343C003A}" type="pres">
      <dgm:prSet presAssocID="{CF8D3843-5120-074D-BC7D-FF3A084E141C}" presName="sibTrans" presStyleCnt="0"/>
      <dgm:spPr/>
    </dgm:pt>
    <dgm:pt modelId="{8C4FA104-D0BD-064E-B010-7727623C36FE}" type="pres">
      <dgm:prSet presAssocID="{FDA4CA88-7F91-444A-99F5-E1A2E5F1F947}" presName="node" presStyleLbl="node1" presStyleIdx="10" presStyleCnt="11" custLinFactNeighborX="-54551" custLinFactNeighborY="-2008">
        <dgm:presLayoutVars>
          <dgm:bulletEnabled val="1"/>
        </dgm:presLayoutVars>
      </dgm:prSet>
      <dgm:spPr/>
    </dgm:pt>
  </dgm:ptLst>
  <dgm:cxnLst>
    <dgm:cxn modelId="{2196D413-964E-684A-8E69-B6C072A4FC1E}" type="presOf" srcId="{1E482094-2A71-C14D-B748-9E9EF988BE88}" destId="{09D798B9-3DDE-7B4F-8B83-C336D2A0D444}" srcOrd="0" destOrd="0" presId="urn:microsoft.com/office/officeart/2005/8/layout/default"/>
    <dgm:cxn modelId="{2895A418-0369-5848-8741-03ABBA895F87}" srcId="{68B25604-FA54-1A4A-82A6-E81A376C8DCE}" destId="{66EF7E99-D15A-3D45-A30C-53FFA73712A4}" srcOrd="8" destOrd="0" parTransId="{0BD6AAFF-9ED4-8A4B-9F3F-71391DA1F055}" sibTransId="{F76F2EA2-638F-6D41-9291-9A488FAF127D}"/>
    <dgm:cxn modelId="{9F2C661E-96CA-6149-908B-B4DF41027F65}" type="presOf" srcId="{1A6E3076-0540-114E-AF98-25061A09669E}" destId="{A6123C0E-247B-5A4E-91B7-16EA544C8965}" srcOrd="0" destOrd="0" presId="urn:microsoft.com/office/officeart/2005/8/layout/default"/>
    <dgm:cxn modelId="{F7585023-D63D-5D40-A75D-67F3E5F3F731}" srcId="{68B25604-FA54-1A4A-82A6-E81A376C8DCE}" destId="{1E482094-2A71-C14D-B748-9E9EF988BE88}" srcOrd="4" destOrd="0" parTransId="{D564B8C3-8A73-1D45-826E-04D37D984499}" sibTransId="{5BABE610-8338-FC42-9208-0EDAA0FE6586}"/>
    <dgm:cxn modelId="{9239E02B-C362-B348-8206-EA3ECEE45770}" srcId="{68B25604-FA54-1A4A-82A6-E81A376C8DCE}" destId="{1A6E3076-0540-114E-AF98-25061A09669E}" srcOrd="6" destOrd="0" parTransId="{2AE1C7E7-71C6-AC48-A8D5-7B42746D9FCA}" sibTransId="{A98F067B-89D5-8F4D-9CF2-C28601CF1C85}"/>
    <dgm:cxn modelId="{85C8173A-72F7-3F42-B353-9EDF21D021B1}" srcId="{68B25604-FA54-1A4A-82A6-E81A376C8DCE}" destId="{A48C0388-8FD5-C54A-8B7B-2ADD2425A0B2}" srcOrd="5" destOrd="0" parTransId="{0BCFB0E1-6FFF-FC4A-B0C9-E22CDA4ECACC}" sibTransId="{63576CCD-27B7-FE48-BF03-5BAE365A55A0}"/>
    <dgm:cxn modelId="{F6CBAC67-9F23-594C-A78D-3C56FF2ED39E}" srcId="{68B25604-FA54-1A4A-82A6-E81A376C8DCE}" destId="{D6676499-FF53-1E49-A3BE-2E8D66D4A330}" srcOrd="2" destOrd="0" parTransId="{AA19F8D6-08D7-E245-87C4-3C1F331A24BB}" sibTransId="{696F7681-2BDC-744E-BEF6-D78D1F71CA30}"/>
    <dgm:cxn modelId="{FAD48868-021E-B04B-AED6-83B28FEC249A}" type="presOf" srcId="{A48C0388-8FD5-C54A-8B7B-2ADD2425A0B2}" destId="{97B27B4B-A0D1-2641-89A7-EE536956EDDF}" srcOrd="0" destOrd="0" presId="urn:microsoft.com/office/officeart/2005/8/layout/default"/>
    <dgm:cxn modelId="{27D03279-FB92-6547-AE11-1F6E9C6DB7D6}" type="presOf" srcId="{C72B4514-6295-7B46-9669-A333E50991F8}" destId="{83D456C0-2203-D641-A56B-4149EF1A0A9D}" srcOrd="0" destOrd="0" presId="urn:microsoft.com/office/officeart/2005/8/layout/default"/>
    <dgm:cxn modelId="{E8938B81-E383-F949-A47E-81E1316AC3E5}" type="presOf" srcId="{014FE0FC-5119-A543-A223-5299F18B432D}" destId="{B7AD8E93-CCD5-1F4C-BB5F-76B4CF0FD99D}" srcOrd="0" destOrd="0" presId="urn:microsoft.com/office/officeart/2005/8/layout/default"/>
    <dgm:cxn modelId="{B8AE218C-9058-3447-AF9D-687226DACE36}" srcId="{68B25604-FA54-1A4A-82A6-E81A376C8DCE}" destId="{149B146C-DCAD-9643-B667-F26A56048A64}" srcOrd="9" destOrd="0" parTransId="{242CD7BB-7C22-D144-AB62-202DADFA3B71}" sibTransId="{CF8D3843-5120-074D-BC7D-FF3A084E141C}"/>
    <dgm:cxn modelId="{68D3BF9E-6B11-3D44-B29F-67723857E08C}" type="presOf" srcId="{68B25604-FA54-1A4A-82A6-E81A376C8DCE}" destId="{9BA16C85-205A-024F-B3C1-04049910133E}" srcOrd="0" destOrd="0" presId="urn:microsoft.com/office/officeart/2005/8/layout/default"/>
    <dgm:cxn modelId="{AD7B4FAF-701E-804B-A6B0-11CFF6EF8BB9}" srcId="{68B25604-FA54-1A4A-82A6-E81A376C8DCE}" destId="{1B3C156A-1A9A-C94A-9927-C1D8136FD8DD}" srcOrd="1" destOrd="0" parTransId="{65C4E4BD-1FD7-7741-A7FC-762BA35EFFA2}" sibTransId="{C0110F82-8D9C-BE4D-BC93-ADC3C6ADB4B4}"/>
    <dgm:cxn modelId="{FD0968B1-8107-4F4E-9A57-4979CF723BCA}" srcId="{68B25604-FA54-1A4A-82A6-E81A376C8DCE}" destId="{9512F67B-A50C-5946-81D4-26C2CBD9D979}" srcOrd="0" destOrd="0" parTransId="{911C928B-033C-A144-8F6F-0ABAB68532DE}" sibTransId="{450AA8B9-9E56-894A-B59C-F0ADDA99E633}"/>
    <dgm:cxn modelId="{9C43A7B1-BB02-C443-8886-E8D28ADF09BE}" type="presOf" srcId="{D6676499-FF53-1E49-A3BE-2E8D66D4A330}" destId="{2112B625-C969-9340-A2AB-BC17B9555ACD}" srcOrd="0" destOrd="0" presId="urn:microsoft.com/office/officeart/2005/8/layout/default"/>
    <dgm:cxn modelId="{F41DC1B6-647C-9F4C-B6DE-97D2573E55BB}" type="presOf" srcId="{FDA4CA88-7F91-444A-99F5-E1A2E5F1F947}" destId="{8C4FA104-D0BD-064E-B010-7727623C36FE}" srcOrd="0" destOrd="0" presId="urn:microsoft.com/office/officeart/2005/8/layout/default"/>
    <dgm:cxn modelId="{E7EE6BC1-4594-B645-802A-F267DA48099B}" type="presOf" srcId="{9512F67B-A50C-5946-81D4-26C2CBD9D979}" destId="{5BE423FD-3A7A-954A-88F7-824E331C542B}" srcOrd="0" destOrd="0" presId="urn:microsoft.com/office/officeart/2005/8/layout/default"/>
    <dgm:cxn modelId="{DB7547CE-8C39-8A47-8381-DBBE6B4DAF88}" srcId="{68B25604-FA54-1A4A-82A6-E81A376C8DCE}" destId="{FDA4CA88-7F91-444A-99F5-E1A2E5F1F947}" srcOrd="10" destOrd="0" parTransId="{5C39D135-B01B-634A-ACED-0E426E204CB5}" sibTransId="{FD621BFB-E49F-D949-B75C-666D2F3442D7}"/>
    <dgm:cxn modelId="{0A42A9CF-EF06-C84C-B68D-C2347EECC18C}" srcId="{68B25604-FA54-1A4A-82A6-E81A376C8DCE}" destId="{C72B4514-6295-7B46-9669-A333E50991F8}" srcOrd="3" destOrd="0" parTransId="{E36C0ADD-B2A4-204F-B18B-49B81D8ECF24}" sibTransId="{2DEF1AA6-0D8C-8A44-B886-2F35B2005DB9}"/>
    <dgm:cxn modelId="{71E01EDA-C95C-1B49-8482-578D442F9E3A}" srcId="{68B25604-FA54-1A4A-82A6-E81A376C8DCE}" destId="{014FE0FC-5119-A543-A223-5299F18B432D}" srcOrd="7" destOrd="0" parTransId="{040E3302-9113-D94F-A740-8CE837D69BD1}" sibTransId="{BB0C8857-1E90-8E4D-BA94-0B78FB094F34}"/>
    <dgm:cxn modelId="{824653DC-A327-FC47-B89B-25B761A92206}" type="presOf" srcId="{66EF7E99-D15A-3D45-A30C-53FFA73712A4}" destId="{574367AA-E878-1246-A3C5-CDE38EC30CF7}" srcOrd="0" destOrd="0" presId="urn:microsoft.com/office/officeart/2005/8/layout/default"/>
    <dgm:cxn modelId="{E291BBE1-B074-ED43-A4A9-638006081CE0}" type="presOf" srcId="{1B3C156A-1A9A-C94A-9927-C1D8136FD8DD}" destId="{C606AA7A-5460-A440-B46C-A36083E061EA}" srcOrd="0" destOrd="0" presId="urn:microsoft.com/office/officeart/2005/8/layout/default"/>
    <dgm:cxn modelId="{2C2EF6F6-C8E5-9649-BDBA-E310D118B76C}" type="presOf" srcId="{149B146C-DCAD-9643-B667-F26A56048A64}" destId="{F501F31F-72BE-804F-B8D7-C74C7728C602}" srcOrd="0" destOrd="0" presId="urn:microsoft.com/office/officeart/2005/8/layout/default"/>
    <dgm:cxn modelId="{5B740732-9CFF-5C47-A367-D786ECC5F5C8}" type="presParOf" srcId="{9BA16C85-205A-024F-B3C1-04049910133E}" destId="{5BE423FD-3A7A-954A-88F7-824E331C542B}" srcOrd="0" destOrd="0" presId="urn:microsoft.com/office/officeart/2005/8/layout/default"/>
    <dgm:cxn modelId="{E7BCC49D-1C38-1C49-B82E-5E8CFF20DA45}" type="presParOf" srcId="{9BA16C85-205A-024F-B3C1-04049910133E}" destId="{4D88A668-5E4F-D54A-9EDB-D8AD55453245}" srcOrd="1" destOrd="0" presId="urn:microsoft.com/office/officeart/2005/8/layout/default"/>
    <dgm:cxn modelId="{0973F2B9-F1A7-B245-9844-EFFE0ED94ACA}" type="presParOf" srcId="{9BA16C85-205A-024F-B3C1-04049910133E}" destId="{C606AA7A-5460-A440-B46C-A36083E061EA}" srcOrd="2" destOrd="0" presId="urn:microsoft.com/office/officeart/2005/8/layout/default"/>
    <dgm:cxn modelId="{076F6938-78C8-3C4B-9A4A-F400C98DC481}" type="presParOf" srcId="{9BA16C85-205A-024F-B3C1-04049910133E}" destId="{0E46EFB1-6EF4-8F44-B101-CC4AC34460D6}" srcOrd="3" destOrd="0" presId="urn:microsoft.com/office/officeart/2005/8/layout/default"/>
    <dgm:cxn modelId="{A905844A-1974-7D4D-868D-BC6B176A9FAA}" type="presParOf" srcId="{9BA16C85-205A-024F-B3C1-04049910133E}" destId="{2112B625-C969-9340-A2AB-BC17B9555ACD}" srcOrd="4" destOrd="0" presId="urn:microsoft.com/office/officeart/2005/8/layout/default"/>
    <dgm:cxn modelId="{3F7157C0-DCC0-CA48-A519-4A9A51582A12}" type="presParOf" srcId="{9BA16C85-205A-024F-B3C1-04049910133E}" destId="{3F1663F8-4449-3047-9D35-D792540507EC}" srcOrd="5" destOrd="0" presId="urn:microsoft.com/office/officeart/2005/8/layout/default"/>
    <dgm:cxn modelId="{029BB53A-9562-0D45-B356-1743ECCD3DFE}" type="presParOf" srcId="{9BA16C85-205A-024F-B3C1-04049910133E}" destId="{83D456C0-2203-D641-A56B-4149EF1A0A9D}" srcOrd="6" destOrd="0" presId="urn:microsoft.com/office/officeart/2005/8/layout/default"/>
    <dgm:cxn modelId="{0D61F4D9-C9A3-1249-B52A-557E05A34AED}" type="presParOf" srcId="{9BA16C85-205A-024F-B3C1-04049910133E}" destId="{EAB3BD21-C861-7F4E-B3C1-23130062C2C1}" srcOrd="7" destOrd="0" presId="urn:microsoft.com/office/officeart/2005/8/layout/default"/>
    <dgm:cxn modelId="{A2166C58-6156-FD4B-9847-732F5034D731}" type="presParOf" srcId="{9BA16C85-205A-024F-B3C1-04049910133E}" destId="{09D798B9-3DDE-7B4F-8B83-C336D2A0D444}" srcOrd="8" destOrd="0" presId="urn:microsoft.com/office/officeart/2005/8/layout/default"/>
    <dgm:cxn modelId="{0F20D3EA-64FA-0147-8612-95D4F8F918E7}" type="presParOf" srcId="{9BA16C85-205A-024F-B3C1-04049910133E}" destId="{4E14E663-D408-D74B-813C-381F9FD34622}" srcOrd="9" destOrd="0" presId="urn:microsoft.com/office/officeart/2005/8/layout/default"/>
    <dgm:cxn modelId="{BCD3E69D-26B9-B24C-987D-DB6106000C29}" type="presParOf" srcId="{9BA16C85-205A-024F-B3C1-04049910133E}" destId="{97B27B4B-A0D1-2641-89A7-EE536956EDDF}" srcOrd="10" destOrd="0" presId="urn:microsoft.com/office/officeart/2005/8/layout/default"/>
    <dgm:cxn modelId="{3D3C8CD1-1452-E045-9F47-E5C07BF7E0A6}" type="presParOf" srcId="{9BA16C85-205A-024F-B3C1-04049910133E}" destId="{CDCFC78C-3FE9-C646-821A-C0F7EA4A0726}" srcOrd="11" destOrd="0" presId="urn:microsoft.com/office/officeart/2005/8/layout/default"/>
    <dgm:cxn modelId="{546320F8-976A-B748-AC92-41D041B3F804}" type="presParOf" srcId="{9BA16C85-205A-024F-B3C1-04049910133E}" destId="{A6123C0E-247B-5A4E-91B7-16EA544C8965}" srcOrd="12" destOrd="0" presId="urn:microsoft.com/office/officeart/2005/8/layout/default"/>
    <dgm:cxn modelId="{BA99E038-21A5-9240-823E-F7E8E91892DD}" type="presParOf" srcId="{9BA16C85-205A-024F-B3C1-04049910133E}" destId="{AF6737E7-848B-6D40-ADE2-27A25DF5D6A6}" srcOrd="13" destOrd="0" presId="urn:microsoft.com/office/officeart/2005/8/layout/default"/>
    <dgm:cxn modelId="{D5247C0F-5560-7449-A2E6-076A6ED1679B}" type="presParOf" srcId="{9BA16C85-205A-024F-B3C1-04049910133E}" destId="{B7AD8E93-CCD5-1F4C-BB5F-76B4CF0FD99D}" srcOrd="14" destOrd="0" presId="urn:microsoft.com/office/officeart/2005/8/layout/default"/>
    <dgm:cxn modelId="{55D8B493-0FB2-5942-AF39-F9ECC39A5918}" type="presParOf" srcId="{9BA16C85-205A-024F-B3C1-04049910133E}" destId="{89888D3D-5A93-4240-B9FD-4737CE4D1FB3}" srcOrd="15" destOrd="0" presId="urn:microsoft.com/office/officeart/2005/8/layout/default"/>
    <dgm:cxn modelId="{6DA03B29-D929-B042-BB86-3861E9C7F006}" type="presParOf" srcId="{9BA16C85-205A-024F-B3C1-04049910133E}" destId="{574367AA-E878-1246-A3C5-CDE38EC30CF7}" srcOrd="16" destOrd="0" presId="urn:microsoft.com/office/officeart/2005/8/layout/default"/>
    <dgm:cxn modelId="{974C71BD-87D8-7640-A3E9-40346C255F51}" type="presParOf" srcId="{9BA16C85-205A-024F-B3C1-04049910133E}" destId="{6D1A1537-857B-7D41-AE09-2944B7B98E19}" srcOrd="17" destOrd="0" presId="urn:microsoft.com/office/officeart/2005/8/layout/default"/>
    <dgm:cxn modelId="{582910AF-EBF7-3147-88B2-96612F7E6611}" type="presParOf" srcId="{9BA16C85-205A-024F-B3C1-04049910133E}" destId="{F501F31F-72BE-804F-B8D7-C74C7728C602}" srcOrd="18" destOrd="0" presId="urn:microsoft.com/office/officeart/2005/8/layout/default"/>
    <dgm:cxn modelId="{ED7B7E22-AEAD-A54E-B1CA-F4C6AACCBE21}" type="presParOf" srcId="{9BA16C85-205A-024F-B3C1-04049910133E}" destId="{D437C739-1A17-784B-863A-5F92343C003A}" srcOrd="19" destOrd="0" presId="urn:microsoft.com/office/officeart/2005/8/layout/default"/>
    <dgm:cxn modelId="{EDB9843C-AE67-EB47-B53A-CB66E187CDD9}" type="presParOf" srcId="{9BA16C85-205A-024F-B3C1-04049910133E}" destId="{8C4FA104-D0BD-064E-B010-7727623C36F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FC3A59-6506-9E4D-94AB-77EAC114FFF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61D58B1-301C-2F4F-AFF1-7ADCDE277250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Año</a:t>
          </a:r>
        </a:p>
      </dgm:t>
    </dgm:pt>
    <dgm:pt modelId="{9AE89B9C-5390-3F4F-907A-0F784249B510}" type="parTrans" cxnId="{EC4EEE4B-6EE5-E94D-90DF-20A24D543210}">
      <dgm:prSet/>
      <dgm:spPr/>
      <dgm:t>
        <a:bodyPr/>
        <a:lstStyle/>
        <a:p>
          <a:endParaRPr lang="es-ES"/>
        </a:p>
      </dgm:t>
    </dgm:pt>
    <dgm:pt modelId="{290437DF-3E8A-414D-AC8B-8DC37641B247}" type="sibTrans" cxnId="{EC4EEE4B-6EE5-E94D-90DF-20A24D543210}">
      <dgm:prSet/>
      <dgm:spPr/>
      <dgm:t>
        <a:bodyPr/>
        <a:lstStyle/>
        <a:p>
          <a:endParaRPr lang="es-ES"/>
        </a:p>
      </dgm:t>
    </dgm:pt>
    <dgm:pt modelId="{339A4193-689F-004F-99E8-AE50541961AD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Día</a:t>
          </a:r>
        </a:p>
      </dgm:t>
    </dgm:pt>
    <dgm:pt modelId="{7996BD93-E8E1-F64C-9E6D-4C7EC8304CD0}" type="parTrans" cxnId="{52835023-DF28-F447-A166-14D900DE6970}">
      <dgm:prSet/>
      <dgm:spPr/>
      <dgm:t>
        <a:bodyPr/>
        <a:lstStyle/>
        <a:p>
          <a:endParaRPr lang="es-ES"/>
        </a:p>
      </dgm:t>
    </dgm:pt>
    <dgm:pt modelId="{2B33B384-80A2-0C49-9489-6C9D1B9539C0}" type="sibTrans" cxnId="{52835023-DF28-F447-A166-14D900DE6970}">
      <dgm:prSet/>
      <dgm:spPr/>
      <dgm:t>
        <a:bodyPr/>
        <a:lstStyle/>
        <a:p>
          <a:endParaRPr lang="es-ES"/>
        </a:p>
      </dgm:t>
    </dgm:pt>
    <dgm:pt modelId="{589010C3-4C50-6B47-B1E2-5EB6C58980C4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Temperatura</a:t>
          </a:r>
        </a:p>
      </dgm:t>
    </dgm:pt>
    <dgm:pt modelId="{ECA9AE95-9851-0E41-B2A1-9BD287D41565}" type="parTrans" cxnId="{F82EBBD4-3EF5-6F4D-B93D-656D74DF90DE}">
      <dgm:prSet/>
      <dgm:spPr/>
      <dgm:t>
        <a:bodyPr/>
        <a:lstStyle/>
        <a:p>
          <a:endParaRPr lang="es-ES"/>
        </a:p>
      </dgm:t>
    </dgm:pt>
    <dgm:pt modelId="{DF44BDBF-356B-5046-B4E9-77AD4886CFB4}" type="sibTrans" cxnId="{F82EBBD4-3EF5-6F4D-B93D-656D74DF90DE}">
      <dgm:prSet/>
      <dgm:spPr/>
      <dgm:t>
        <a:bodyPr/>
        <a:lstStyle/>
        <a:p>
          <a:endParaRPr lang="es-ES"/>
        </a:p>
      </dgm:t>
    </dgm:pt>
    <dgm:pt modelId="{4FD1F59A-ACC9-D44E-A3DE-414F7BD50363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Humedad</a:t>
          </a:r>
        </a:p>
      </dgm:t>
    </dgm:pt>
    <dgm:pt modelId="{9FC6E030-B2FA-E64A-B90D-55B058719EFD}" type="parTrans" cxnId="{89DE3EBF-0FA7-1040-8E1C-77D5808623F4}">
      <dgm:prSet/>
      <dgm:spPr/>
      <dgm:t>
        <a:bodyPr/>
        <a:lstStyle/>
        <a:p>
          <a:endParaRPr lang="es-ES"/>
        </a:p>
      </dgm:t>
    </dgm:pt>
    <dgm:pt modelId="{699B6022-10E6-7842-B510-62AF8A604841}" type="sibTrans" cxnId="{89DE3EBF-0FA7-1040-8E1C-77D5808623F4}">
      <dgm:prSet/>
      <dgm:spPr/>
      <dgm:t>
        <a:bodyPr/>
        <a:lstStyle/>
        <a:p>
          <a:endParaRPr lang="es-ES"/>
        </a:p>
      </dgm:t>
    </dgm:pt>
    <dgm:pt modelId="{7C71556A-64C6-3F40-9D8D-F54E778FAFD0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Velocidad del viento</a:t>
          </a:r>
        </a:p>
      </dgm:t>
    </dgm:pt>
    <dgm:pt modelId="{A71DF5F2-AAF3-B14A-8704-38BABB98D38D}" type="parTrans" cxnId="{FA580D4E-1376-0C48-BBBD-E549FC0D4FC6}">
      <dgm:prSet/>
      <dgm:spPr/>
      <dgm:t>
        <a:bodyPr/>
        <a:lstStyle/>
        <a:p>
          <a:endParaRPr lang="es-ES"/>
        </a:p>
      </dgm:t>
    </dgm:pt>
    <dgm:pt modelId="{7C7B2297-5CE8-3E4A-B7E3-BA4B0F0135AB}" type="sibTrans" cxnId="{FA580D4E-1376-0C48-BBBD-E549FC0D4FC6}">
      <dgm:prSet/>
      <dgm:spPr/>
      <dgm:t>
        <a:bodyPr/>
        <a:lstStyle/>
        <a:p>
          <a:endParaRPr lang="es-ES"/>
        </a:p>
      </dgm:t>
    </dgm:pt>
    <dgm:pt modelId="{99AC95E8-A61E-5A49-9C78-535C48A029F7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Mes</a:t>
          </a:r>
        </a:p>
      </dgm:t>
    </dgm:pt>
    <dgm:pt modelId="{51259053-B00F-F746-88F9-39B28C6CE4CB}" type="parTrans" cxnId="{B348CF73-2648-264A-A45E-DDABB3866BDE}">
      <dgm:prSet/>
      <dgm:spPr/>
      <dgm:t>
        <a:bodyPr/>
        <a:lstStyle/>
        <a:p>
          <a:endParaRPr lang="es-ES"/>
        </a:p>
      </dgm:t>
    </dgm:pt>
    <dgm:pt modelId="{7F8C1044-029B-A04F-B210-823E3E693D3F}" type="sibTrans" cxnId="{B348CF73-2648-264A-A45E-DDABB3866BDE}">
      <dgm:prSet/>
      <dgm:spPr/>
      <dgm:t>
        <a:bodyPr/>
        <a:lstStyle/>
        <a:p>
          <a:endParaRPr lang="es-ES"/>
        </a:p>
      </dgm:t>
    </dgm:pt>
    <dgm:pt modelId="{5616A582-B800-6447-9120-DA5606C57594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Presión</a:t>
          </a:r>
        </a:p>
      </dgm:t>
    </dgm:pt>
    <dgm:pt modelId="{0780D88B-3E16-C343-8A24-8749A92424E3}" type="parTrans" cxnId="{ECEC6D5D-A257-9E44-85C1-8C600EF2C888}">
      <dgm:prSet/>
      <dgm:spPr/>
      <dgm:t>
        <a:bodyPr/>
        <a:lstStyle/>
        <a:p>
          <a:endParaRPr lang="es-ES"/>
        </a:p>
      </dgm:t>
    </dgm:pt>
    <dgm:pt modelId="{17120EB6-5F73-9542-8DD7-0E3978917A75}" type="sibTrans" cxnId="{ECEC6D5D-A257-9E44-85C1-8C600EF2C888}">
      <dgm:prSet/>
      <dgm:spPr/>
      <dgm:t>
        <a:bodyPr/>
        <a:lstStyle/>
        <a:p>
          <a:endParaRPr lang="es-ES"/>
        </a:p>
      </dgm:t>
    </dgm:pt>
    <dgm:pt modelId="{1BF03981-E2D3-AB47-9338-848CF167E8F1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Punto de rocío</a:t>
          </a:r>
        </a:p>
      </dgm:t>
    </dgm:pt>
    <dgm:pt modelId="{9493BFFA-4404-1B4A-ADFF-47E93554B0EE}" type="parTrans" cxnId="{D830F233-CA55-2B4A-B3C7-5C27614955A5}">
      <dgm:prSet/>
      <dgm:spPr/>
      <dgm:t>
        <a:bodyPr/>
        <a:lstStyle/>
        <a:p>
          <a:endParaRPr lang="es-ES"/>
        </a:p>
      </dgm:t>
    </dgm:pt>
    <dgm:pt modelId="{E1F5B395-DA50-0940-B74A-E07834F62580}" type="sibTrans" cxnId="{D830F233-CA55-2B4A-B3C7-5C27614955A5}">
      <dgm:prSet/>
      <dgm:spPr/>
      <dgm:t>
        <a:bodyPr/>
        <a:lstStyle/>
        <a:p>
          <a:endParaRPr lang="es-ES"/>
        </a:p>
      </dgm:t>
    </dgm:pt>
    <dgm:pt modelId="{BC144F03-7178-EC48-A4DB-FE921AC06BDC}" type="pres">
      <dgm:prSet presAssocID="{CCFC3A59-6506-9E4D-94AB-77EAC114FFF1}" presName="diagram" presStyleCnt="0">
        <dgm:presLayoutVars>
          <dgm:dir/>
          <dgm:resizeHandles val="exact"/>
        </dgm:presLayoutVars>
      </dgm:prSet>
      <dgm:spPr/>
    </dgm:pt>
    <dgm:pt modelId="{9D8FDC28-95FE-4142-A0C4-6C8CF3B2465D}" type="pres">
      <dgm:prSet presAssocID="{861D58B1-301C-2F4F-AFF1-7ADCDE277250}" presName="node" presStyleLbl="node1" presStyleIdx="0" presStyleCnt="8">
        <dgm:presLayoutVars>
          <dgm:bulletEnabled val="1"/>
        </dgm:presLayoutVars>
      </dgm:prSet>
      <dgm:spPr/>
    </dgm:pt>
    <dgm:pt modelId="{2F87F68A-2BE2-B740-A4A2-93004DE8BD02}" type="pres">
      <dgm:prSet presAssocID="{290437DF-3E8A-414D-AC8B-8DC37641B247}" presName="sibTrans" presStyleCnt="0"/>
      <dgm:spPr/>
    </dgm:pt>
    <dgm:pt modelId="{7F519B78-31CC-1647-98DB-8C7DB7FE3250}" type="pres">
      <dgm:prSet presAssocID="{99AC95E8-A61E-5A49-9C78-535C48A029F7}" presName="node" presStyleLbl="node1" presStyleIdx="1" presStyleCnt="8">
        <dgm:presLayoutVars>
          <dgm:bulletEnabled val="1"/>
        </dgm:presLayoutVars>
      </dgm:prSet>
      <dgm:spPr/>
    </dgm:pt>
    <dgm:pt modelId="{DBFCBB61-B9DE-FC48-AE78-E21E8C467B1D}" type="pres">
      <dgm:prSet presAssocID="{7F8C1044-029B-A04F-B210-823E3E693D3F}" presName="sibTrans" presStyleCnt="0"/>
      <dgm:spPr/>
    </dgm:pt>
    <dgm:pt modelId="{D1439B60-EAF4-FC4A-8A3F-6159B29B7D28}" type="pres">
      <dgm:prSet presAssocID="{339A4193-689F-004F-99E8-AE50541961AD}" presName="node" presStyleLbl="node1" presStyleIdx="2" presStyleCnt="8">
        <dgm:presLayoutVars>
          <dgm:bulletEnabled val="1"/>
        </dgm:presLayoutVars>
      </dgm:prSet>
      <dgm:spPr/>
    </dgm:pt>
    <dgm:pt modelId="{E4890CC0-DA66-8642-9F75-550F94F2BEFB}" type="pres">
      <dgm:prSet presAssocID="{2B33B384-80A2-0C49-9489-6C9D1B9539C0}" presName="sibTrans" presStyleCnt="0"/>
      <dgm:spPr/>
    </dgm:pt>
    <dgm:pt modelId="{24C938CB-48CB-D648-9927-E1EA4AB2124C}" type="pres">
      <dgm:prSet presAssocID="{589010C3-4C50-6B47-B1E2-5EB6C58980C4}" presName="node" presStyleLbl="node1" presStyleIdx="3" presStyleCnt="8" custLinFactNeighborX="627" custLinFactNeighborY="1207">
        <dgm:presLayoutVars>
          <dgm:bulletEnabled val="1"/>
        </dgm:presLayoutVars>
      </dgm:prSet>
      <dgm:spPr/>
    </dgm:pt>
    <dgm:pt modelId="{85B1B80D-545F-0343-BB40-262D8E08613D}" type="pres">
      <dgm:prSet presAssocID="{DF44BDBF-356B-5046-B4E9-77AD4886CFB4}" presName="sibTrans" presStyleCnt="0"/>
      <dgm:spPr/>
    </dgm:pt>
    <dgm:pt modelId="{F29D7545-DC42-5845-85FF-012600FE4CC8}" type="pres">
      <dgm:prSet presAssocID="{4FD1F59A-ACC9-D44E-A3DE-414F7BD50363}" presName="node" presStyleLbl="node1" presStyleIdx="4" presStyleCnt="8">
        <dgm:presLayoutVars>
          <dgm:bulletEnabled val="1"/>
        </dgm:presLayoutVars>
      </dgm:prSet>
      <dgm:spPr/>
    </dgm:pt>
    <dgm:pt modelId="{C69CABEE-FBE7-6A48-874F-D7500464D73E}" type="pres">
      <dgm:prSet presAssocID="{699B6022-10E6-7842-B510-62AF8A604841}" presName="sibTrans" presStyleCnt="0"/>
      <dgm:spPr/>
    </dgm:pt>
    <dgm:pt modelId="{86D272C1-0200-6D44-8B7D-46138123946F}" type="pres">
      <dgm:prSet presAssocID="{7C71556A-64C6-3F40-9D8D-F54E778FAFD0}" presName="node" presStyleLbl="node1" presStyleIdx="5" presStyleCnt="8">
        <dgm:presLayoutVars>
          <dgm:bulletEnabled val="1"/>
        </dgm:presLayoutVars>
      </dgm:prSet>
      <dgm:spPr/>
    </dgm:pt>
    <dgm:pt modelId="{D8C2016F-84EE-F24B-ABE0-7E27D2B4463D}" type="pres">
      <dgm:prSet presAssocID="{7C7B2297-5CE8-3E4A-B7E3-BA4B0F0135AB}" presName="sibTrans" presStyleCnt="0"/>
      <dgm:spPr/>
    </dgm:pt>
    <dgm:pt modelId="{BED35821-0472-5F41-8583-25E7252499B2}" type="pres">
      <dgm:prSet presAssocID="{5616A582-B800-6447-9120-DA5606C57594}" presName="node" presStyleLbl="node1" presStyleIdx="6" presStyleCnt="8">
        <dgm:presLayoutVars>
          <dgm:bulletEnabled val="1"/>
        </dgm:presLayoutVars>
      </dgm:prSet>
      <dgm:spPr/>
    </dgm:pt>
    <dgm:pt modelId="{2D85CEA8-79A1-3949-9FB3-EEE4A4BA4894}" type="pres">
      <dgm:prSet presAssocID="{17120EB6-5F73-9542-8DD7-0E3978917A75}" presName="sibTrans" presStyleCnt="0"/>
      <dgm:spPr/>
    </dgm:pt>
    <dgm:pt modelId="{98B41AC0-7E88-5241-B2B0-6931020C6917}" type="pres">
      <dgm:prSet presAssocID="{1BF03981-E2D3-AB47-9338-848CF167E8F1}" presName="node" presStyleLbl="node1" presStyleIdx="7" presStyleCnt="8">
        <dgm:presLayoutVars>
          <dgm:bulletEnabled val="1"/>
        </dgm:presLayoutVars>
      </dgm:prSet>
      <dgm:spPr/>
    </dgm:pt>
  </dgm:ptLst>
  <dgm:cxnLst>
    <dgm:cxn modelId="{52835023-DF28-F447-A166-14D900DE6970}" srcId="{CCFC3A59-6506-9E4D-94AB-77EAC114FFF1}" destId="{339A4193-689F-004F-99E8-AE50541961AD}" srcOrd="2" destOrd="0" parTransId="{7996BD93-E8E1-F64C-9E6D-4C7EC8304CD0}" sibTransId="{2B33B384-80A2-0C49-9489-6C9D1B9539C0}"/>
    <dgm:cxn modelId="{594F082C-C980-E147-AEC1-DFC0D8324040}" type="presOf" srcId="{5616A582-B800-6447-9120-DA5606C57594}" destId="{BED35821-0472-5F41-8583-25E7252499B2}" srcOrd="0" destOrd="0" presId="urn:microsoft.com/office/officeart/2005/8/layout/default"/>
    <dgm:cxn modelId="{D830F233-CA55-2B4A-B3C7-5C27614955A5}" srcId="{CCFC3A59-6506-9E4D-94AB-77EAC114FFF1}" destId="{1BF03981-E2D3-AB47-9338-848CF167E8F1}" srcOrd="7" destOrd="0" parTransId="{9493BFFA-4404-1B4A-ADFF-47E93554B0EE}" sibTransId="{E1F5B395-DA50-0940-B74A-E07834F62580}"/>
    <dgm:cxn modelId="{EC4EEE4B-6EE5-E94D-90DF-20A24D543210}" srcId="{CCFC3A59-6506-9E4D-94AB-77EAC114FFF1}" destId="{861D58B1-301C-2F4F-AFF1-7ADCDE277250}" srcOrd="0" destOrd="0" parTransId="{9AE89B9C-5390-3F4F-907A-0F784249B510}" sibTransId="{290437DF-3E8A-414D-AC8B-8DC37641B247}"/>
    <dgm:cxn modelId="{FA580D4E-1376-0C48-BBBD-E549FC0D4FC6}" srcId="{CCFC3A59-6506-9E4D-94AB-77EAC114FFF1}" destId="{7C71556A-64C6-3F40-9D8D-F54E778FAFD0}" srcOrd="5" destOrd="0" parTransId="{A71DF5F2-AAF3-B14A-8704-38BABB98D38D}" sibTransId="{7C7B2297-5CE8-3E4A-B7E3-BA4B0F0135AB}"/>
    <dgm:cxn modelId="{7BC53A50-C8DB-3A47-96E7-BD35B73E0353}" type="presOf" srcId="{1BF03981-E2D3-AB47-9338-848CF167E8F1}" destId="{98B41AC0-7E88-5241-B2B0-6931020C6917}" srcOrd="0" destOrd="0" presId="urn:microsoft.com/office/officeart/2005/8/layout/default"/>
    <dgm:cxn modelId="{D2614E5A-CE5B-3744-9503-6F9C0A2B2CEB}" type="presOf" srcId="{7C71556A-64C6-3F40-9D8D-F54E778FAFD0}" destId="{86D272C1-0200-6D44-8B7D-46138123946F}" srcOrd="0" destOrd="0" presId="urn:microsoft.com/office/officeart/2005/8/layout/default"/>
    <dgm:cxn modelId="{ECEC6D5D-A257-9E44-85C1-8C600EF2C888}" srcId="{CCFC3A59-6506-9E4D-94AB-77EAC114FFF1}" destId="{5616A582-B800-6447-9120-DA5606C57594}" srcOrd="6" destOrd="0" parTransId="{0780D88B-3E16-C343-8A24-8749A92424E3}" sibTransId="{17120EB6-5F73-9542-8DD7-0E3978917A75}"/>
    <dgm:cxn modelId="{E7FBD665-070D-B045-AED4-FBBF844594F2}" type="presOf" srcId="{861D58B1-301C-2F4F-AFF1-7ADCDE277250}" destId="{9D8FDC28-95FE-4142-A0C4-6C8CF3B2465D}" srcOrd="0" destOrd="0" presId="urn:microsoft.com/office/officeart/2005/8/layout/default"/>
    <dgm:cxn modelId="{B348CF73-2648-264A-A45E-DDABB3866BDE}" srcId="{CCFC3A59-6506-9E4D-94AB-77EAC114FFF1}" destId="{99AC95E8-A61E-5A49-9C78-535C48A029F7}" srcOrd="1" destOrd="0" parTransId="{51259053-B00F-F746-88F9-39B28C6CE4CB}" sibTransId="{7F8C1044-029B-A04F-B210-823E3E693D3F}"/>
    <dgm:cxn modelId="{C441D283-D0AE-A644-B1DC-C0594C560077}" type="presOf" srcId="{CCFC3A59-6506-9E4D-94AB-77EAC114FFF1}" destId="{BC144F03-7178-EC48-A4DB-FE921AC06BDC}" srcOrd="0" destOrd="0" presId="urn:microsoft.com/office/officeart/2005/8/layout/default"/>
    <dgm:cxn modelId="{08360090-DE58-F14A-91F8-78D7021C6968}" type="presOf" srcId="{589010C3-4C50-6B47-B1E2-5EB6C58980C4}" destId="{24C938CB-48CB-D648-9927-E1EA4AB2124C}" srcOrd="0" destOrd="0" presId="urn:microsoft.com/office/officeart/2005/8/layout/default"/>
    <dgm:cxn modelId="{89DE3EBF-0FA7-1040-8E1C-77D5808623F4}" srcId="{CCFC3A59-6506-9E4D-94AB-77EAC114FFF1}" destId="{4FD1F59A-ACC9-D44E-A3DE-414F7BD50363}" srcOrd="4" destOrd="0" parTransId="{9FC6E030-B2FA-E64A-B90D-55B058719EFD}" sibTransId="{699B6022-10E6-7842-B510-62AF8A604841}"/>
    <dgm:cxn modelId="{9C2FF5C1-E4DD-EF43-9464-1E9D73A88C41}" type="presOf" srcId="{4FD1F59A-ACC9-D44E-A3DE-414F7BD50363}" destId="{F29D7545-DC42-5845-85FF-012600FE4CC8}" srcOrd="0" destOrd="0" presId="urn:microsoft.com/office/officeart/2005/8/layout/default"/>
    <dgm:cxn modelId="{F82EBBD4-3EF5-6F4D-B93D-656D74DF90DE}" srcId="{CCFC3A59-6506-9E4D-94AB-77EAC114FFF1}" destId="{589010C3-4C50-6B47-B1E2-5EB6C58980C4}" srcOrd="3" destOrd="0" parTransId="{ECA9AE95-9851-0E41-B2A1-9BD287D41565}" sibTransId="{DF44BDBF-356B-5046-B4E9-77AD4886CFB4}"/>
    <dgm:cxn modelId="{63DD8BD9-0616-C644-9A4F-C28E034A7A20}" type="presOf" srcId="{339A4193-689F-004F-99E8-AE50541961AD}" destId="{D1439B60-EAF4-FC4A-8A3F-6159B29B7D28}" srcOrd="0" destOrd="0" presId="urn:microsoft.com/office/officeart/2005/8/layout/default"/>
    <dgm:cxn modelId="{623038DC-EEA3-2B43-8865-0E3F43BAB105}" type="presOf" srcId="{99AC95E8-A61E-5A49-9C78-535C48A029F7}" destId="{7F519B78-31CC-1647-98DB-8C7DB7FE3250}" srcOrd="0" destOrd="0" presId="urn:microsoft.com/office/officeart/2005/8/layout/default"/>
    <dgm:cxn modelId="{0479CE3E-5E89-7B45-AEBA-B0C7D05C76D4}" type="presParOf" srcId="{BC144F03-7178-EC48-A4DB-FE921AC06BDC}" destId="{9D8FDC28-95FE-4142-A0C4-6C8CF3B2465D}" srcOrd="0" destOrd="0" presId="urn:microsoft.com/office/officeart/2005/8/layout/default"/>
    <dgm:cxn modelId="{A4DC8BD0-EBF5-244E-B092-04455A06A262}" type="presParOf" srcId="{BC144F03-7178-EC48-A4DB-FE921AC06BDC}" destId="{2F87F68A-2BE2-B740-A4A2-93004DE8BD02}" srcOrd="1" destOrd="0" presId="urn:microsoft.com/office/officeart/2005/8/layout/default"/>
    <dgm:cxn modelId="{B669A09B-815D-684F-B941-87ABBA4A09E8}" type="presParOf" srcId="{BC144F03-7178-EC48-A4DB-FE921AC06BDC}" destId="{7F519B78-31CC-1647-98DB-8C7DB7FE3250}" srcOrd="2" destOrd="0" presId="urn:microsoft.com/office/officeart/2005/8/layout/default"/>
    <dgm:cxn modelId="{0253CC60-573C-484A-93A3-5271D91DF302}" type="presParOf" srcId="{BC144F03-7178-EC48-A4DB-FE921AC06BDC}" destId="{DBFCBB61-B9DE-FC48-AE78-E21E8C467B1D}" srcOrd="3" destOrd="0" presId="urn:microsoft.com/office/officeart/2005/8/layout/default"/>
    <dgm:cxn modelId="{A88A697B-0DDE-D34C-8BDF-B0EC59199B6B}" type="presParOf" srcId="{BC144F03-7178-EC48-A4DB-FE921AC06BDC}" destId="{D1439B60-EAF4-FC4A-8A3F-6159B29B7D28}" srcOrd="4" destOrd="0" presId="urn:microsoft.com/office/officeart/2005/8/layout/default"/>
    <dgm:cxn modelId="{7D3E322B-6399-FC41-9183-57FDEC252523}" type="presParOf" srcId="{BC144F03-7178-EC48-A4DB-FE921AC06BDC}" destId="{E4890CC0-DA66-8642-9F75-550F94F2BEFB}" srcOrd="5" destOrd="0" presId="urn:microsoft.com/office/officeart/2005/8/layout/default"/>
    <dgm:cxn modelId="{ED119615-0560-FF48-ACC0-6AAD76F3F3E6}" type="presParOf" srcId="{BC144F03-7178-EC48-A4DB-FE921AC06BDC}" destId="{24C938CB-48CB-D648-9927-E1EA4AB2124C}" srcOrd="6" destOrd="0" presId="urn:microsoft.com/office/officeart/2005/8/layout/default"/>
    <dgm:cxn modelId="{8A56FFC8-5129-E64E-B68A-41191F030630}" type="presParOf" srcId="{BC144F03-7178-EC48-A4DB-FE921AC06BDC}" destId="{85B1B80D-545F-0343-BB40-262D8E08613D}" srcOrd="7" destOrd="0" presId="urn:microsoft.com/office/officeart/2005/8/layout/default"/>
    <dgm:cxn modelId="{58759EC5-1AE9-5446-A301-961D6B8AD4E2}" type="presParOf" srcId="{BC144F03-7178-EC48-A4DB-FE921AC06BDC}" destId="{F29D7545-DC42-5845-85FF-012600FE4CC8}" srcOrd="8" destOrd="0" presId="urn:microsoft.com/office/officeart/2005/8/layout/default"/>
    <dgm:cxn modelId="{B0F70C47-E904-8849-AE80-74C5B8E930B3}" type="presParOf" srcId="{BC144F03-7178-EC48-A4DB-FE921AC06BDC}" destId="{C69CABEE-FBE7-6A48-874F-D7500464D73E}" srcOrd="9" destOrd="0" presId="urn:microsoft.com/office/officeart/2005/8/layout/default"/>
    <dgm:cxn modelId="{972BC685-0780-DF4E-9EC0-4A9A261E6DB6}" type="presParOf" srcId="{BC144F03-7178-EC48-A4DB-FE921AC06BDC}" destId="{86D272C1-0200-6D44-8B7D-46138123946F}" srcOrd="10" destOrd="0" presId="urn:microsoft.com/office/officeart/2005/8/layout/default"/>
    <dgm:cxn modelId="{5C1B7910-54F6-C14D-933C-1FB29AECF964}" type="presParOf" srcId="{BC144F03-7178-EC48-A4DB-FE921AC06BDC}" destId="{D8C2016F-84EE-F24B-ABE0-7E27D2B4463D}" srcOrd="11" destOrd="0" presId="urn:microsoft.com/office/officeart/2005/8/layout/default"/>
    <dgm:cxn modelId="{BE9591EB-F336-C442-BEAA-5ACCA1442B35}" type="presParOf" srcId="{BC144F03-7178-EC48-A4DB-FE921AC06BDC}" destId="{BED35821-0472-5F41-8583-25E7252499B2}" srcOrd="12" destOrd="0" presId="urn:microsoft.com/office/officeart/2005/8/layout/default"/>
    <dgm:cxn modelId="{A686D3F4-3773-BF4D-AFDF-217F064BBB94}" type="presParOf" srcId="{BC144F03-7178-EC48-A4DB-FE921AC06BDC}" destId="{2D85CEA8-79A1-3949-9FB3-EEE4A4BA4894}" srcOrd="13" destOrd="0" presId="urn:microsoft.com/office/officeart/2005/8/layout/default"/>
    <dgm:cxn modelId="{D11D9C99-48C1-0642-AF5C-D494BEB7C661}" type="presParOf" srcId="{BC144F03-7178-EC48-A4DB-FE921AC06BDC}" destId="{98B41AC0-7E88-5241-B2B0-6931020C691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5324E3-378C-5749-889F-7D111AC447F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812CD87-3270-4148-8E77-18B7DFDD4385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Serie (Aula i5, Norba, Novell)</a:t>
          </a:r>
          <a:endParaRPr lang="es-ES" dirty="0"/>
        </a:p>
      </dgm:t>
    </dgm:pt>
    <dgm:pt modelId="{7647E9E4-EFAA-6E4A-8806-7575CC66C889}" type="parTrans" cxnId="{6368D5C8-A1CE-0740-AA49-992A756752B1}">
      <dgm:prSet/>
      <dgm:spPr/>
      <dgm:t>
        <a:bodyPr/>
        <a:lstStyle/>
        <a:p>
          <a:endParaRPr lang="es-ES"/>
        </a:p>
      </dgm:t>
    </dgm:pt>
    <dgm:pt modelId="{DC261183-16F1-B245-B8DA-237048906258}" type="sibTrans" cxnId="{6368D5C8-A1CE-0740-AA49-992A756752B1}">
      <dgm:prSet/>
      <dgm:spPr/>
      <dgm:t>
        <a:bodyPr/>
        <a:lstStyle/>
        <a:p>
          <a:endParaRPr lang="es-ES"/>
        </a:p>
      </dgm:t>
    </dgm:pt>
    <dgm:pt modelId="{BBCBE9E8-3595-C341-8177-DE6672A6BF87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Fecha</a:t>
          </a:r>
        </a:p>
      </dgm:t>
    </dgm:pt>
    <dgm:pt modelId="{56BAD73D-77AC-3C47-A034-B642EF5AF400}" type="parTrans" cxnId="{55381640-C12A-8E48-AC3A-CA2F188F895A}">
      <dgm:prSet/>
      <dgm:spPr/>
      <dgm:t>
        <a:bodyPr/>
        <a:lstStyle/>
        <a:p>
          <a:endParaRPr lang="es-ES"/>
        </a:p>
      </dgm:t>
    </dgm:pt>
    <dgm:pt modelId="{3EF7ED66-A8B4-C446-93AA-CC201141063D}" type="sibTrans" cxnId="{55381640-C12A-8E48-AC3A-CA2F188F895A}">
      <dgm:prSet/>
      <dgm:spPr/>
      <dgm:t>
        <a:bodyPr/>
        <a:lstStyle/>
        <a:p>
          <a:endParaRPr lang="es-ES"/>
        </a:p>
      </dgm:t>
    </dgm:pt>
    <dgm:pt modelId="{BF7D0556-441A-5646-9469-C6D9910F7D46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Valor (temperatura)</a:t>
          </a:r>
        </a:p>
      </dgm:t>
    </dgm:pt>
    <dgm:pt modelId="{6EF472F2-E915-6044-9040-FF0D31E80A89}" type="parTrans" cxnId="{CB72048D-4BCE-2340-8D89-86C316B0F3D2}">
      <dgm:prSet/>
      <dgm:spPr/>
      <dgm:t>
        <a:bodyPr/>
        <a:lstStyle/>
        <a:p>
          <a:endParaRPr lang="es-ES"/>
        </a:p>
      </dgm:t>
    </dgm:pt>
    <dgm:pt modelId="{7D4B2800-705F-6D48-8158-8F4E65755E14}" type="sibTrans" cxnId="{CB72048D-4BCE-2340-8D89-86C316B0F3D2}">
      <dgm:prSet/>
      <dgm:spPr/>
      <dgm:t>
        <a:bodyPr/>
        <a:lstStyle/>
        <a:p>
          <a:endParaRPr lang="es-ES"/>
        </a:p>
      </dgm:t>
    </dgm:pt>
    <dgm:pt modelId="{05BBA81E-05F4-A74C-9374-34809B2E99D3}" type="pres">
      <dgm:prSet presAssocID="{405324E3-378C-5749-889F-7D111AC447F8}" presName="diagram" presStyleCnt="0">
        <dgm:presLayoutVars>
          <dgm:dir/>
          <dgm:resizeHandles val="exact"/>
        </dgm:presLayoutVars>
      </dgm:prSet>
      <dgm:spPr/>
    </dgm:pt>
    <dgm:pt modelId="{2C40158E-6E02-DB4C-B1D1-92EE2264DACF}" type="pres">
      <dgm:prSet presAssocID="{E812CD87-3270-4148-8E77-18B7DFDD4385}" presName="node" presStyleLbl="node1" presStyleIdx="0" presStyleCnt="3">
        <dgm:presLayoutVars>
          <dgm:bulletEnabled val="1"/>
        </dgm:presLayoutVars>
      </dgm:prSet>
      <dgm:spPr/>
    </dgm:pt>
    <dgm:pt modelId="{F447F5FA-A77C-4A47-AC59-88EE16E62270}" type="pres">
      <dgm:prSet presAssocID="{DC261183-16F1-B245-B8DA-237048906258}" presName="sibTrans" presStyleCnt="0"/>
      <dgm:spPr/>
    </dgm:pt>
    <dgm:pt modelId="{E18667D7-9302-2943-8FFA-F23216385764}" type="pres">
      <dgm:prSet presAssocID="{BBCBE9E8-3595-C341-8177-DE6672A6BF87}" presName="node" presStyleLbl="node1" presStyleIdx="1" presStyleCnt="3">
        <dgm:presLayoutVars>
          <dgm:bulletEnabled val="1"/>
        </dgm:presLayoutVars>
      </dgm:prSet>
      <dgm:spPr/>
    </dgm:pt>
    <dgm:pt modelId="{88DF277F-7829-A64A-9487-3DD8EB21F739}" type="pres">
      <dgm:prSet presAssocID="{3EF7ED66-A8B4-C446-93AA-CC201141063D}" presName="sibTrans" presStyleCnt="0"/>
      <dgm:spPr/>
    </dgm:pt>
    <dgm:pt modelId="{E8A61542-506A-954F-8F32-07774ACF986E}" type="pres">
      <dgm:prSet presAssocID="{BF7D0556-441A-5646-9469-C6D9910F7D46}" presName="node" presStyleLbl="node1" presStyleIdx="2" presStyleCnt="3">
        <dgm:presLayoutVars>
          <dgm:bulletEnabled val="1"/>
        </dgm:presLayoutVars>
      </dgm:prSet>
      <dgm:spPr/>
    </dgm:pt>
  </dgm:ptLst>
  <dgm:cxnLst>
    <dgm:cxn modelId="{55381640-C12A-8E48-AC3A-CA2F188F895A}" srcId="{405324E3-378C-5749-889F-7D111AC447F8}" destId="{BBCBE9E8-3595-C341-8177-DE6672A6BF87}" srcOrd="1" destOrd="0" parTransId="{56BAD73D-77AC-3C47-A034-B642EF5AF400}" sibTransId="{3EF7ED66-A8B4-C446-93AA-CC201141063D}"/>
    <dgm:cxn modelId="{B7C9C250-D301-E544-B0BA-BF26EC1473CF}" type="presOf" srcId="{E812CD87-3270-4148-8E77-18B7DFDD4385}" destId="{2C40158E-6E02-DB4C-B1D1-92EE2264DACF}" srcOrd="0" destOrd="0" presId="urn:microsoft.com/office/officeart/2005/8/layout/default"/>
    <dgm:cxn modelId="{D9C5E56C-6577-0646-8E58-0D93B9362548}" type="presOf" srcId="{BBCBE9E8-3595-C341-8177-DE6672A6BF87}" destId="{E18667D7-9302-2943-8FFA-F23216385764}" srcOrd="0" destOrd="0" presId="urn:microsoft.com/office/officeart/2005/8/layout/default"/>
    <dgm:cxn modelId="{CB72048D-4BCE-2340-8D89-86C316B0F3D2}" srcId="{405324E3-378C-5749-889F-7D111AC447F8}" destId="{BF7D0556-441A-5646-9469-C6D9910F7D46}" srcOrd="2" destOrd="0" parTransId="{6EF472F2-E915-6044-9040-FF0D31E80A89}" sibTransId="{7D4B2800-705F-6D48-8158-8F4E65755E14}"/>
    <dgm:cxn modelId="{DAA485B5-C3CD-B344-8A8A-708C88C3A8DB}" type="presOf" srcId="{405324E3-378C-5749-889F-7D111AC447F8}" destId="{05BBA81E-05F4-A74C-9374-34809B2E99D3}" srcOrd="0" destOrd="0" presId="urn:microsoft.com/office/officeart/2005/8/layout/default"/>
    <dgm:cxn modelId="{6368D5C8-A1CE-0740-AA49-992A756752B1}" srcId="{405324E3-378C-5749-889F-7D111AC447F8}" destId="{E812CD87-3270-4148-8E77-18B7DFDD4385}" srcOrd="0" destOrd="0" parTransId="{7647E9E4-EFAA-6E4A-8806-7575CC66C889}" sibTransId="{DC261183-16F1-B245-B8DA-237048906258}"/>
    <dgm:cxn modelId="{600650E2-97ED-0746-95F0-DAF8797DFB05}" type="presOf" srcId="{BF7D0556-441A-5646-9469-C6D9910F7D46}" destId="{E8A61542-506A-954F-8F32-07774ACF986E}" srcOrd="0" destOrd="0" presId="urn:microsoft.com/office/officeart/2005/8/layout/default"/>
    <dgm:cxn modelId="{C15E8EA0-8AF5-854C-AB1E-B28A4ED5A6E5}" type="presParOf" srcId="{05BBA81E-05F4-A74C-9374-34809B2E99D3}" destId="{2C40158E-6E02-DB4C-B1D1-92EE2264DACF}" srcOrd="0" destOrd="0" presId="urn:microsoft.com/office/officeart/2005/8/layout/default"/>
    <dgm:cxn modelId="{C62EE7FD-93E0-954A-9B95-DAB7AD5514AD}" type="presParOf" srcId="{05BBA81E-05F4-A74C-9374-34809B2E99D3}" destId="{F447F5FA-A77C-4A47-AC59-88EE16E62270}" srcOrd="1" destOrd="0" presId="urn:microsoft.com/office/officeart/2005/8/layout/default"/>
    <dgm:cxn modelId="{D0558042-CCA8-E34F-945E-78C36750E1A2}" type="presParOf" srcId="{05BBA81E-05F4-A74C-9374-34809B2E99D3}" destId="{E18667D7-9302-2943-8FFA-F23216385764}" srcOrd="2" destOrd="0" presId="urn:microsoft.com/office/officeart/2005/8/layout/default"/>
    <dgm:cxn modelId="{89C091AF-BB40-2C40-B520-72ACF699F7BA}" type="presParOf" srcId="{05BBA81E-05F4-A74C-9374-34809B2E99D3}" destId="{88DF277F-7829-A64A-9487-3DD8EB21F739}" srcOrd="3" destOrd="0" presId="urn:microsoft.com/office/officeart/2005/8/layout/default"/>
    <dgm:cxn modelId="{BFF447AF-4B00-AA4B-BB72-AFCE707E940A}" type="presParOf" srcId="{05BBA81E-05F4-A74C-9374-34809B2E99D3}" destId="{E8A61542-506A-954F-8F32-07774ACF986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D12AA3-2AA1-5B40-AE20-BF7030B2127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59BCCA-A953-0E47-A9F4-C5955C507E54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Serie (0,1,2,3…)</a:t>
          </a:r>
        </a:p>
      </dgm:t>
    </dgm:pt>
    <dgm:pt modelId="{53035AF4-4758-C64D-8738-F494B41BE2F7}" type="parTrans" cxnId="{72953CE0-FB4E-0940-8510-A7D61AFC0443}">
      <dgm:prSet/>
      <dgm:spPr/>
      <dgm:t>
        <a:bodyPr/>
        <a:lstStyle/>
        <a:p>
          <a:endParaRPr lang="es-ES"/>
        </a:p>
      </dgm:t>
    </dgm:pt>
    <dgm:pt modelId="{4BE1F7D8-1B4B-AA43-9D45-CC17A986E067}" type="sibTrans" cxnId="{72953CE0-FB4E-0940-8510-A7D61AFC0443}">
      <dgm:prSet/>
      <dgm:spPr/>
      <dgm:t>
        <a:bodyPr/>
        <a:lstStyle/>
        <a:p>
          <a:endParaRPr lang="es-ES"/>
        </a:p>
      </dgm:t>
    </dgm:pt>
    <dgm:pt modelId="{0D7EAD75-902D-274D-8C5D-FED242D5B986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Hora</a:t>
          </a:r>
        </a:p>
      </dgm:t>
    </dgm:pt>
    <dgm:pt modelId="{08B672A7-9518-984E-9B3F-391E9E67D18C}" type="parTrans" cxnId="{C54B9DDE-D87D-6946-A792-0C182FEB57C7}">
      <dgm:prSet/>
      <dgm:spPr/>
      <dgm:t>
        <a:bodyPr/>
        <a:lstStyle/>
        <a:p>
          <a:endParaRPr lang="es-ES"/>
        </a:p>
      </dgm:t>
    </dgm:pt>
    <dgm:pt modelId="{E778211F-CA3C-0442-9B04-D939C2E97271}" type="sibTrans" cxnId="{C54B9DDE-D87D-6946-A792-0C182FEB57C7}">
      <dgm:prSet/>
      <dgm:spPr/>
      <dgm:t>
        <a:bodyPr/>
        <a:lstStyle/>
        <a:p>
          <a:endParaRPr lang="es-ES"/>
        </a:p>
      </dgm:t>
    </dgm:pt>
    <dgm:pt modelId="{6B6AD375-61A9-924D-91B2-4C019600C29D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Día</a:t>
          </a:r>
        </a:p>
      </dgm:t>
    </dgm:pt>
    <dgm:pt modelId="{1BDC1DA7-2A28-8247-B42F-7B6CD449A2B7}" type="parTrans" cxnId="{A5363287-3B2F-4243-A38D-7667C4CD77A2}">
      <dgm:prSet/>
      <dgm:spPr/>
      <dgm:t>
        <a:bodyPr/>
        <a:lstStyle/>
        <a:p>
          <a:endParaRPr lang="es-ES"/>
        </a:p>
      </dgm:t>
    </dgm:pt>
    <dgm:pt modelId="{3E1F7451-67A3-6342-838C-CAA6292A0930}" type="sibTrans" cxnId="{A5363287-3B2F-4243-A38D-7667C4CD77A2}">
      <dgm:prSet/>
      <dgm:spPr/>
      <dgm:t>
        <a:bodyPr/>
        <a:lstStyle/>
        <a:p>
          <a:endParaRPr lang="es-ES"/>
        </a:p>
      </dgm:t>
    </dgm:pt>
    <dgm:pt modelId="{3B11A7BE-C173-BC47-B45A-EC61C838E3DF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Mes</a:t>
          </a:r>
        </a:p>
      </dgm:t>
    </dgm:pt>
    <dgm:pt modelId="{BFF5892D-1568-9845-9D49-0B441EF0C994}" type="parTrans" cxnId="{0D47E857-6143-624B-A910-6EE13C0358D6}">
      <dgm:prSet/>
      <dgm:spPr/>
      <dgm:t>
        <a:bodyPr/>
        <a:lstStyle/>
        <a:p>
          <a:endParaRPr lang="es-ES"/>
        </a:p>
      </dgm:t>
    </dgm:pt>
    <dgm:pt modelId="{5EA83271-7D0C-E14D-B7DE-A345277C51E0}" type="sibTrans" cxnId="{0D47E857-6143-624B-A910-6EE13C0358D6}">
      <dgm:prSet/>
      <dgm:spPr/>
      <dgm:t>
        <a:bodyPr/>
        <a:lstStyle/>
        <a:p>
          <a:endParaRPr lang="es-ES"/>
        </a:p>
      </dgm:t>
    </dgm:pt>
    <dgm:pt modelId="{DE5422CC-1BD6-CB47-BA5D-25ED0905DE80}">
      <dgm:prSet phldrT="[Texto]"/>
      <dgm:spPr>
        <a:solidFill>
          <a:srgbClr val="496F48"/>
        </a:solidFill>
      </dgm:spPr>
      <dgm:t>
        <a:bodyPr/>
        <a:lstStyle/>
        <a:p>
          <a:r>
            <a:rPr lang="es-ES" dirty="0"/>
            <a:t>Valor (temperatura)</a:t>
          </a:r>
        </a:p>
      </dgm:t>
    </dgm:pt>
    <dgm:pt modelId="{14C16809-44F5-CF48-9251-EB9CDCA5ABBB}" type="parTrans" cxnId="{5AEF0211-D1C3-DD49-9320-5E6B59A287B5}">
      <dgm:prSet/>
      <dgm:spPr/>
      <dgm:t>
        <a:bodyPr/>
        <a:lstStyle/>
        <a:p>
          <a:endParaRPr lang="es-ES"/>
        </a:p>
      </dgm:t>
    </dgm:pt>
    <dgm:pt modelId="{DB9CE1A3-2E39-EF4F-B0E7-CFA31C08B325}" type="sibTrans" cxnId="{5AEF0211-D1C3-DD49-9320-5E6B59A287B5}">
      <dgm:prSet/>
      <dgm:spPr/>
      <dgm:t>
        <a:bodyPr/>
        <a:lstStyle/>
        <a:p>
          <a:endParaRPr lang="es-ES"/>
        </a:p>
      </dgm:t>
    </dgm:pt>
    <dgm:pt modelId="{25A12550-3796-6D40-AED0-78FAEEB3F055}" type="pres">
      <dgm:prSet presAssocID="{D2D12AA3-2AA1-5B40-AE20-BF7030B21273}" presName="diagram" presStyleCnt="0">
        <dgm:presLayoutVars>
          <dgm:dir/>
          <dgm:resizeHandles val="exact"/>
        </dgm:presLayoutVars>
      </dgm:prSet>
      <dgm:spPr/>
    </dgm:pt>
    <dgm:pt modelId="{EDB1F96B-ADB1-0C47-8407-033E0120E8C7}" type="pres">
      <dgm:prSet presAssocID="{4159BCCA-A953-0E47-A9F4-C5955C507E54}" presName="node" presStyleLbl="node1" presStyleIdx="0" presStyleCnt="5">
        <dgm:presLayoutVars>
          <dgm:bulletEnabled val="1"/>
        </dgm:presLayoutVars>
      </dgm:prSet>
      <dgm:spPr/>
    </dgm:pt>
    <dgm:pt modelId="{044FD078-631D-7A44-8A20-C801424D3ABE}" type="pres">
      <dgm:prSet presAssocID="{4BE1F7D8-1B4B-AA43-9D45-CC17A986E067}" presName="sibTrans" presStyleCnt="0"/>
      <dgm:spPr/>
    </dgm:pt>
    <dgm:pt modelId="{63CFC12D-FD1D-6142-9403-349FD6FE5686}" type="pres">
      <dgm:prSet presAssocID="{0D7EAD75-902D-274D-8C5D-FED242D5B986}" presName="node" presStyleLbl="node1" presStyleIdx="1" presStyleCnt="5">
        <dgm:presLayoutVars>
          <dgm:bulletEnabled val="1"/>
        </dgm:presLayoutVars>
      </dgm:prSet>
      <dgm:spPr/>
    </dgm:pt>
    <dgm:pt modelId="{CD64F4FC-4E6E-3046-81FC-03CB9DE59577}" type="pres">
      <dgm:prSet presAssocID="{E778211F-CA3C-0442-9B04-D939C2E97271}" presName="sibTrans" presStyleCnt="0"/>
      <dgm:spPr/>
    </dgm:pt>
    <dgm:pt modelId="{E4207914-4F09-EB4D-9187-AD7438EC591F}" type="pres">
      <dgm:prSet presAssocID="{6B6AD375-61A9-924D-91B2-4C019600C29D}" presName="node" presStyleLbl="node1" presStyleIdx="2" presStyleCnt="5">
        <dgm:presLayoutVars>
          <dgm:bulletEnabled val="1"/>
        </dgm:presLayoutVars>
      </dgm:prSet>
      <dgm:spPr/>
    </dgm:pt>
    <dgm:pt modelId="{6D49451A-14EA-404D-BA04-677C24EC71D1}" type="pres">
      <dgm:prSet presAssocID="{3E1F7451-67A3-6342-838C-CAA6292A0930}" presName="sibTrans" presStyleCnt="0"/>
      <dgm:spPr/>
    </dgm:pt>
    <dgm:pt modelId="{094CABE0-7DD5-0D45-A841-4FA86677BD78}" type="pres">
      <dgm:prSet presAssocID="{3B11A7BE-C173-BC47-B45A-EC61C838E3DF}" presName="node" presStyleLbl="node1" presStyleIdx="3" presStyleCnt="5">
        <dgm:presLayoutVars>
          <dgm:bulletEnabled val="1"/>
        </dgm:presLayoutVars>
      </dgm:prSet>
      <dgm:spPr/>
    </dgm:pt>
    <dgm:pt modelId="{0C56CDD8-E3CF-4A44-98F4-9EC4B636BDFC}" type="pres">
      <dgm:prSet presAssocID="{5EA83271-7D0C-E14D-B7DE-A345277C51E0}" presName="sibTrans" presStyleCnt="0"/>
      <dgm:spPr/>
    </dgm:pt>
    <dgm:pt modelId="{1CF1F95C-F98E-1C4E-9857-C3C62CB18E7B}" type="pres">
      <dgm:prSet presAssocID="{DE5422CC-1BD6-CB47-BA5D-25ED0905DE80}" presName="node" presStyleLbl="node1" presStyleIdx="4" presStyleCnt="5">
        <dgm:presLayoutVars>
          <dgm:bulletEnabled val="1"/>
        </dgm:presLayoutVars>
      </dgm:prSet>
      <dgm:spPr/>
    </dgm:pt>
  </dgm:ptLst>
  <dgm:cxnLst>
    <dgm:cxn modelId="{5AEF0211-D1C3-DD49-9320-5E6B59A287B5}" srcId="{D2D12AA3-2AA1-5B40-AE20-BF7030B21273}" destId="{DE5422CC-1BD6-CB47-BA5D-25ED0905DE80}" srcOrd="4" destOrd="0" parTransId="{14C16809-44F5-CF48-9251-EB9CDCA5ABBB}" sibTransId="{DB9CE1A3-2E39-EF4F-B0E7-CFA31C08B325}"/>
    <dgm:cxn modelId="{EC37DA19-72B9-DE40-A49E-CBE37D685B61}" type="presOf" srcId="{DE5422CC-1BD6-CB47-BA5D-25ED0905DE80}" destId="{1CF1F95C-F98E-1C4E-9857-C3C62CB18E7B}" srcOrd="0" destOrd="0" presId="urn:microsoft.com/office/officeart/2005/8/layout/default"/>
    <dgm:cxn modelId="{0D47E857-6143-624B-A910-6EE13C0358D6}" srcId="{D2D12AA3-2AA1-5B40-AE20-BF7030B21273}" destId="{3B11A7BE-C173-BC47-B45A-EC61C838E3DF}" srcOrd="3" destOrd="0" parTransId="{BFF5892D-1568-9845-9D49-0B441EF0C994}" sibTransId="{5EA83271-7D0C-E14D-B7DE-A345277C51E0}"/>
    <dgm:cxn modelId="{92456359-EC08-384A-9951-A6688BDC9213}" type="presOf" srcId="{0D7EAD75-902D-274D-8C5D-FED242D5B986}" destId="{63CFC12D-FD1D-6142-9403-349FD6FE5686}" srcOrd="0" destOrd="0" presId="urn:microsoft.com/office/officeart/2005/8/layout/default"/>
    <dgm:cxn modelId="{A5363287-3B2F-4243-A38D-7667C4CD77A2}" srcId="{D2D12AA3-2AA1-5B40-AE20-BF7030B21273}" destId="{6B6AD375-61A9-924D-91B2-4C019600C29D}" srcOrd="2" destOrd="0" parTransId="{1BDC1DA7-2A28-8247-B42F-7B6CD449A2B7}" sibTransId="{3E1F7451-67A3-6342-838C-CAA6292A0930}"/>
    <dgm:cxn modelId="{F66C5988-2AD7-A748-93F2-6A9E89B8E91D}" type="presOf" srcId="{3B11A7BE-C173-BC47-B45A-EC61C838E3DF}" destId="{094CABE0-7DD5-0D45-A841-4FA86677BD78}" srcOrd="0" destOrd="0" presId="urn:microsoft.com/office/officeart/2005/8/layout/default"/>
    <dgm:cxn modelId="{4D67DCB0-538A-4E4C-8978-98CE568CAA66}" type="presOf" srcId="{D2D12AA3-2AA1-5B40-AE20-BF7030B21273}" destId="{25A12550-3796-6D40-AED0-78FAEEB3F055}" srcOrd="0" destOrd="0" presId="urn:microsoft.com/office/officeart/2005/8/layout/default"/>
    <dgm:cxn modelId="{6614BBB2-29D1-514B-B4D7-AEE0AE9B5086}" type="presOf" srcId="{6B6AD375-61A9-924D-91B2-4C019600C29D}" destId="{E4207914-4F09-EB4D-9187-AD7438EC591F}" srcOrd="0" destOrd="0" presId="urn:microsoft.com/office/officeart/2005/8/layout/default"/>
    <dgm:cxn modelId="{C54B9DDE-D87D-6946-A792-0C182FEB57C7}" srcId="{D2D12AA3-2AA1-5B40-AE20-BF7030B21273}" destId="{0D7EAD75-902D-274D-8C5D-FED242D5B986}" srcOrd="1" destOrd="0" parTransId="{08B672A7-9518-984E-9B3F-391E9E67D18C}" sibTransId="{E778211F-CA3C-0442-9B04-D939C2E97271}"/>
    <dgm:cxn modelId="{72953CE0-FB4E-0940-8510-A7D61AFC0443}" srcId="{D2D12AA3-2AA1-5B40-AE20-BF7030B21273}" destId="{4159BCCA-A953-0E47-A9F4-C5955C507E54}" srcOrd="0" destOrd="0" parTransId="{53035AF4-4758-C64D-8738-F494B41BE2F7}" sibTransId="{4BE1F7D8-1B4B-AA43-9D45-CC17A986E067}"/>
    <dgm:cxn modelId="{40BD54F6-D316-9342-9894-B2FB767CC0EA}" type="presOf" srcId="{4159BCCA-A953-0E47-A9F4-C5955C507E54}" destId="{EDB1F96B-ADB1-0C47-8407-033E0120E8C7}" srcOrd="0" destOrd="0" presId="urn:microsoft.com/office/officeart/2005/8/layout/default"/>
    <dgm:cxn modelId="{03D4C8F9-3ADE-B844-AFAE-45F61338CC0C}" type="presParOf" srcId="{25A12550-3796-6D40-AED0-78FAEEB3F055}" destId="{EDB1F96B-ADB1-0C47-8407-033E0120E8C7}" srcOrd="0" destOrd="0" presId="urn:microsoft.com/office/officeart/2005/8/layout/default"/>
    <dgm:cxn modelId="{13368513-DA14-5544-957D-6773423E86B4}" type="presParOf" srcId="{25A12550-3796-6D40-AED0-78FAEEB3F055}" destId="{044FD078-631D-7A44-8A20-C801424D3ABE}" srcOrd="1" destOrd="0" presId="urn:microsoft.com/office/officeart/2005/8/layout/default"/>
    <dgm:cxn modelId="{0F0C7DF9-E6F1-0740-A3C7-2BDE028F5A57}" type="presParOf" srcId="{25A12550-3796-6D40-AED0-78FAEEB3F055}" destId="{63CFC12D-FD1D-6142-9403-349FD6FE5686}" srcOrd="2" destOrd="0" presId="urn:microsoft.com/office/officeart/2005/8/layout/default"/>
    <dgm:cxn modelId="{3B19F4C8-61C6-BC49-A3AE-94DBFC964AC2}" type="presParOf" srcId="{25A12550-3796-6D40-AED0-78FAEEB3F055}" destId="{CD64F4FC-4E6E-3046-81FC-03CB9DE59577}" srcOrd="3" destOrd="0" presId="urn:microsoft.com/office/officeart/2005/8/layout/default"/>
    <dgm:cxn modelId="{02210CA2-A616-DD47-9C28-D2A2947E55D5}" type="presParOf" srcId="{25A12550-3796-6D40-AED0-78FAEEB3F055}" destId="{E4207914-4F09-EB4D-9187-AD7438EC591F}" srcOrd="4" destOrd="0" presId="urn:microsoft.com/office/officeart/2005/8/layout/default"/>
    <dgm:cxn modelId="{D40A3C4C-3A9B-F44F-9E68-1FDB7F02A68B}" type="presParOf" srcId="{25A12550-3796-6D40-AED0-78FAEEB3F055}" destId="{6D49451A-14EA-404D-BA04-677C24EC71D1}" srcOrd="5" destOrd="0" presId="urn:microsoft.com/office/officeart/2005/8/layout/default"/>
    <dgm:cxn modelId="{B621DF76-79CE-FB49-B6B0-F02C41C0DCEA}" type="presParOf" srcId="{25A12550-3796-6D40-AED0-78FAEEB3F055}" destId="{094CABE0-7DD5-0D45-A841-4FA86677BD78}" srcOrd="6" destOrd="0" presId="urn:microsoft.com/office/officeart/2005/8/layout/default"/>
    <dgm:cxn modelId="{F7E81569-8B74-8A40-ABBD-56D4FB136E80}" type="presParOf" srcId="{25A12550-3796-6D40-AED0-78FAEEB3F055}" destId="{0C56CDD8-E3CF-4A44-98F4-9EC4B636BDFC}" srcOrd="7" destOrd="0" presId="urn:microsoft.com/office/officeart/2005/8/layout/default"/>
    <dgm:cxn modelId="{2664A411-5C94-DA44-95E6-48F1F666EBA6}" type="presParOf" srcId="{25A12550-3796-6D40-AED0-78FAEEB3F055}" destId="{1CF1F95C-F98E-1C4E-9857-C3C62CB18E7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AAF4B4-BE66-0E46-8C2A-924FF0C21DF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032846-D62C-6C49-AAF7-8C150EF967F9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base de datos</a:t>
          </a:r>
        </a:p>
      </dgm:t>
    </dgm:pt>
    <dgm:pt modelId="{E3EA9607-EDD3-A049-88D8-63CCFE595052}" type="parTrans" cxnId="{E5A9A1DE-BDE8-134B-A2F2-ACA5B1F2EEEE}">
      <dgm:prSet/>
      <dgm:spPr/>
      <dgm:t>
        <a:bodyPr/>
        <a:lstStyle/>
        <a:p>
          <a:endParaRPr lang="es-ES"/>
        </a:p>
      </dgm:t>
    </dgm:pt>
    <dgm:pt modelId="{E20A4C51-7E9C-404C-8806-BE5514E59BD8}" type="sibTrans" cxnId="{E5A9A1DE-BDE8-134B-A2F2-ACA5B1F2EEEE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B5CBC8DC-724A-5745-9044-EEAAD5EE1CE6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Front y Back</a:t>
          </a:r>
        </a:p>
      </dgm:t>
    </dgm:pt>
    <dgm:pt modelId="{190E7D84-07DD-8F47-A2FA-786F3FAD3EA9}" type="parTrans" cxnId="{92BBCE39-D6F8-4145-AC42-C2B404F3FCD6}">
      <dgm:prSet/>
      <dgm:spPr/>
      <dgm:t>
        <a:bodyPr/>
        <a:lstStyle/>
        <a:p>
          <a:endParaRPr lang="es-ES"/>
        </a:p>
      </dgm:t>
    </dgm:pt>
    <dgm:pt modelId="{EB819B45-EC7E-FF4C-957C-1F2DF9990477}" type="sibTrans" cxnId="{92BBCE39-D6F8-4145-AC42-C2B404F3FCD6}">
      <dgm:prSet/>
      <dgm:spPr/>
      <dgm:t>
        <a:bodyPr/>
        <a:lstStyle/>
        <a:p>
          <a:endParaRPr lang="es-ES"/>
        </a:p>
      </dgm:t>
    </dgm:pt>
    <dgm:pt modelId="{62DF3562-7450-2B4F-A63B-325460990A60}" type="pres">
      <dgm:prSet presAssocID="{0CAAF4B4-BE66-0E46-8C2A-924FF0C21DF7}" presName="Name0" presStyleCnt="0">
        <dgm:presLayoutVars>
          <dgm:dir/>
          <dgm:resizeHandles val="exact"/>
        </dgm:presLayoutVars>
      </dgm:prSet>
      <dgm:spPr/>
    </dgm:pt>
    <dgm:pt modelId="{8A88A401-378B-7C41-B964-15EFD9361667}" type="pres">
      <dgm:prSet presAssocID="{83032846-D62C-6C49-AAF7-8C150EF967F9}" presName="node" presStyleLbl="node1" presStyleIdx="0" presStyleCnt="2" custScaleX="62712" custScaleY="68507">
        <dgm:presLayoutVars>
          <dgm:bulletEnabled val="1"/>
        </dgm:presLayoutVars>
      </dgm:prSet>
      <dgm:spPr/>
    </dgm:pt>
    <dgm:pt modelId="{240ADEA2-ACFE-DC4C-BCD9-14C03BBA38B2}" type="pres">
      <dgm:prSet presAssocID="{E20A4C51-7E9C-404C-8806-BE5514E59BD8}" presName="sibTrans" presStyleLbl="sibTrans2D1" presStyleIdx="0" presStyleCnt="1" custScaleX="117349" custScaleY="68722" custLinFactNeighborX="4116" custLinFactNeighborY="2642"/>
      <dgm:spPr/>
    </dgm:pt>
    <dgm:pt modelId="{02F75B30-D32B-2F4D-A60E-CA49C5005721}" type="pres">
      <dgm:prSet presAssocID="{E20A4C51-7E9C-404C-8806-BE5514E59BD8}" presName="connectorText" presStyleLbl="sibTrans2D1" presStyleIdx="0" presStyleCnt="1"/>
      <dgm:spPr/>
    </dgm:pt>
    <dgm:pt modelId="{AFACF261-ADA0-2B4C-B9EA-E4BCF9DAC73C}" type="pres">
      <dgm:prSet presAssocID="{B5CBC8DC-724A-5745-9044-EEAAD5EE1CE6}" presName="node" presStyleLbl="node1" presStyleIdx="1" presStyleCnt="2" custScaleX="64834" custScaleY="68531" custLinFactNeighborX="-36859" custLinFactNeighborY="351">
        <dgm:presLayoutVars>
          <dgm:bulletEnabled val="1"/>
        </dgm:presLayoutVars>
      </dgm:prSet>
      <dgm:spPr/>
    </dgm:pt>
  </dgm:ptLst>
  <dgm:cxnLst>
    <dgm:cxn modelId="{FC873015-FAB9-A744-96A2-EDF907AC2613}" type="presOf" srcId="{E20A4C51-7E9C-404C-8806-BE5514E59BD8}" destId="{02F75B30-D32B-2F4D-A60E-CA49C5005721}" srcOrd="1" destOrd="0" presId="urn:microsoft.com/office/officeart/2005/8/layout/process1"/>
    <dgm:cxn modelId="{92BBCE39-D6F8-4145-AC42-C2B404F3FCD6}" srcId="{0CAAF4B4-BE66-0E46-8C2A-924FF0C21DF7}" destId="{B5CBC8DC-724A-5745-9044-EEAAD5EE1CE6}" srcOrd="1" destOrd="0" parTransId="{190E7D84-07DD-8F47-A2FA-786F3FAD3EA9}" sibTransId="{EB819B45-EC7E-FF4C-957C-1F2DF9990477}"/>
    <dgm:cxn modelId="{2C837D83-4A04-3046-A66A-D0A428A67064}" type="presOf" srcId="{83032846-D62C-6C49-AAF7-8C150EF967F9}" destId="{8A88A401-378B-7C41-B964-15EFD9361667}" srcOrd="0" destOrd="0" presId="urn:microsoft.com/office/officeart/2005/8/layout/process1"/>
    <dgm:cxn modelId="{2DC63F9A-7739-074D-BD37-8E53C2F247BD}" type="presOf" srcId="{0CAAF4B4-BE66-0E46-8C2A-924FF0C21DF7}" destId="{62DF3562-7450-2B4F-A63B-325460990A60}" srcOrd="0" destOrd="0" presId="urn:microsoft.com/office/officeart/2005/8/layout/process1"/>
    <dgm:cxn modelId="{E5A9A1DE-BDE8-134B-A2F2-ACA5B1F2EEEE}" srcId="{0CAAF4B4-BE66-0E46-8C2A-924FF0C21DF7}" destId="{83032846-D62C-6C49-AAF7-8C150EF967F9}" srcOrd="0" destOrd="0" parTransId="{E3EA9607-EDD3-A049-88D8-63CCFE595052}" sibTransId="{E20A4C51-7E9C-404C-8806-BE5514E59BD8}"/>
    <dgm:cxn modelId="{D64D03E2-8048-2748-A59D-A5BE83C0DB73}" type="presOf" srcId="{B5CBC8DC-724A-5745-9044-EEAAD5EE1CE6}" destId="{AFACF261-ADA0-2B4C-B9EA-E4BCF9DAC73C}" srcOrd="0" destOrd="0" presId="urn:microsoft.com/office/officeart/2005/8/layout/process1"/>
    <dgm:cxn modelId="{A9CD89EF-0D09-4A44-BB07-72E53DD96C37}" type="presOf" srcId="{E20A4C51-7E9C-404C-8806-BE5514E59BD8}" destId="{240ADEA2-ACFE-DC4C-BCD9-14C03BBA38B2}" srcOrd="0" destOrd="0" presId="urn:microsoft.com/office/officeart/2005/8/layout/process1"/>
    <dgm:cxn modelId="{84E1CFB1-2927-E741-B425-52B1924C30C5}" type="presParOf" srcId="{62DF3562-7450-2B4F-A63B-325460990A60}" destId="{8A88A401-378B-7C41-B964-15EFD9361667}" srcOrd="0" destOrd="0" presId="urn:microsoft.com/office/officeart/2005/8/layout/process1"/>
    <dgm:cxn modelId="{473F36C0-FE53-CF4F-A545-FFE56137DE5A}" type="presParOf" srcId="{62DF3562-7450-2B4F-A63B-325460990A60}" destId="{240ADEA2-ACFE-DC4C-BCD9-14C03BBA38B2}" srcOrd="1" destOrd="0" presId="urn:microsoft.com/office/officeart/2005/8/layout/process1"/>
    <dgm:cxn modelId="{8CA60BC3-7A63-344F-B9EE-66D96BD9809E}" type="presParOf" srcId="{240ADEA2-ACFE-DC4C-BCD9-14C03BBA38B2}" destId="{02F75B30-D32B-2F4D-A60E-CA49C5005721}" srcOrd="0" destOrd="0" presId="urn:microsoft.com/office/officeart/2005/8/layout/process1"/>
    <dgm:cxn modelId="{72451D80-5610-A54F-AEC8-4C2D7DFFDA31}" type="presParOf" srcId="{62DF3562-7450-2B4F-A63B-325460990A60}" destId="{AFACF261-ADA0-2B4C-B9EA-E4BCF9DAC73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AAF4B4-BE66-0E46-8C2A-924FF0C21DF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032846-D62C-6C49-AAF7-8C150EF967F9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gm:t>
    </dgm:pt>
    <dgm:pt modelId="{E3EA9607-EDD3-A049-88D8-63CCFE595052}" type="parTrans" cxnId="{E5A9A1DE-BDE8-134B-A2F2-ACA5B1F2EEEE}">
      <dgm:prSet/>
      <dgm:spPr/>
      <dgm:t>
        <a:bodyPr/>
        <a:lstStyle/>
        <a:p>
          <a:endParaRPr lang="es-ES"/>
        </a:p>
      </dgm:t>
    </dgm:pt>
    <dgm:pt modelId="{E20A4C51-7E9C-404C-8806-BE5514E59BD8}" type="sibTrans" cxnId="{E5A9A1DE-BDE8-134B-A2F2-ACA5B1F2EEEE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B5CBC8DC-724A-5745-9044-EEAAD5EE1CE6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Preprocesado</a:t>
          </a:r>
        </a:p>
      </dgm:t>
    </dgm:pt>
    <dgm:pt modelId="{190E7D84-07DD-8F47-A2FA-786F3FAD3EA9}" type="parTrans" cxnId="{92BBCE39-D6F8-4145-AC42-C2B404F3FCD6}">
      <dgm:prSet/>
      <dgm:spPr/>
      <dgm:t>
        <a:bodyPr/>
        <a:lstStyle/>
        <a:p>
          <a:endParaRPr lang="es-ES"/>
        </a:p>
      </dgm:t>
    </dgm:pt>
    <dgm:pt modelId="{EB819B45-EC7E-FF4C-957C-1F2DF9990477}" type="sibTrans" cxnId="{92BBCE39-D6F8-4145-AC42-C2B404F3FCD6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A8320AC0-9EAE-CB4B-A565-E9CE58F697A8}">
      <dgm:prSet phldrT="[Texto]"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División en Train Set y Train Test</a:t>
          </a:r>
        </a:p>
      </dgm:t>
    </dgm:pt>
    <dgm:pt modelId="{467FE5F2-589C-0E41-960C-5E190ADB5D54}" type="parTrans" cxnId="{50605F75-F07B-624B-804C-0B9EB6FF905A}">
      <dgm:prSet/>
      <dgm:spPr/>
      <dgm:t>
        <a:bodyPr/>
        <a:lstStyle/>
        <a:p>
          <a:endParaRPr lang="es-ES"/>
        </a:p>
      </dgm:t>
    </dgm:pt>
    <dgm:pt modelId="{63AE466A-08CF-BA40-BE18-37DD64E68AFF}" type="sibTrans" cxnId="{50605F75-F07B-624B-804C-0B9EB6FF905A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6DA918A8-FBA9-D448-BE1A-511C0E72DEA8}">
      <dgm:prSet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Iniciar algoritmo</a:t>
          </a:r>
        </a:p>
      </dgm:t>
    </dgm:pt>
    <dgm:pt modelId="{1DE2B2EC-F93C-E340-BCF9-35A36D6A4AAA}" type="parTrans" cxnId="{AE4AB72E-34B0-724A-A716-2453F48479E6}">
      <dgm:prSet/>
      <dgm:spPr/>
      <dgm:t>
        <a:bodyPr/>
        <a:lstStyle/>
        <a:p>
          <a:endParaRPr lang="es-ES"/>
        </a:p>
      </dgm:t>
    </dgm:pt>
    <dgm:pt modelId="{8E23AEBD-2618-1A43-B336-5F789CE0562A}" type="sibTrans" cxnId="{AE4AB72E-34B0-724A-A716-2453F48479E6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7F618793-6123-7846-B4CA-2E72569DCE9A}">
      <dgm:prSet custT="1"/>
      <dgm:spPr>
        <a:solidFill>
          <a:srgbClr val="81997B"/>
        </a:solidFill>
      </dgm:spPr>
      <dgm:t>
        <a:bodyPr lIns="0" rIns="0"/>
        <a:lstStyle/>
        <a:p>
          <a:pPr algn="ctr"/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Entrenamiento de datos</a:t>
          </a:r>
        </a:p>
      </dgm:t>
    </dgm:pt>
    <dgm:pt modelId="{3C7C1910-7D55-6C4A-BAC0-292DC71161EA}" type="parTrans" cxnId="{22365DDD-6115-9347-90C4-EDD4545F7C81}">
      <dgm:prSet/>
      <dgm:spPr/>
      <dgm:t>
        <a:bodyPr/>
        <a:lstStyle/>
        <a:p>
          <a:endParaRPr lang="es-ES"/>
        </a:p>
      </dgm:t>
    </dgm:pt>
    <dgm:pt modelId="{B56FAB33-A947-744B-9D93-70269462FD66}" type="sibTrans" cxnId="{22365DDD-6115-9347-90C4-EDD4545F7C81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0F3B9617-DAD8-DF4F-A83C-C91D4D53E812}">
      <dgm:prSet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Realizar predicción</a:t>
          </a:r>
        </a:p>
      </dgm:t>
    </dgm:pt>
    <dgm:pt modelId="{80CF63FD-6F97-C540-B4E1-1E33B60D3BEA}" type="parTrans" cxnId="{5763EB16-26FB-B746-9B50-444A8375A00C}">
      <dgm:prSet/>
      <dgm:spPr/>
      <dgm:t>
        <a:bodyPr/>
        <a:lstStyle/>
        <a:p>
          <a:endParaRPr lang="es-ES"/>
        </a:p>
      </dgm:t>
    </dgm:pt>
    <dgm:pt modelId="{9EA5A970-4B82-8F4B-A1B6-454C9692A28F}" type="sibTrans" cxnId="{5763EB16-26FB-B746-9B50-444A8375A00C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s-ES"/>
        </a:p>
      </dgm:t>
    </dgm:pt>
    <dgm:pt modelId="{EC8FF9C6-3C14-EA47-9AC9-D2DE63238427}">
      <dgm:prSet custT="1"/>
      <dgm:spPr>
        <a:solidFill>
          <a:srgbClr val="81997B"/>
        </a:solidFill>
      </dgm:spPr>
      <dgm:t>
        <a:bodyPr/>
        <a:lstStyle/>
        <a:p>
          <a:r>
            <a:rPr lang="es-E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modelo</a:t>
          </a:r>
        </a:p>
      </dgm:t>
    </dgm:pt>
    <dgm:pt modelId="{00412A45-B0D3-514C-B7B9-1B90D856F181}" type="parTrans" cxnId="{FB38691F-0356-F443-B957-EB3CFB604284}">
      <dgm:prSet/>
      <dgm:spPr/>
      <dgm:t>
        <a:bodyPr/>
        <a:lstStyle/>
        <a:p>
          <a:endParaRPr lang="es-ES"/>
        </a:p>
      </dgm:t>
    </dgm:pt>
    <dgm:pt modelId="{2FC1AFF5-6A5B-6B4F-A8FE-71D9F16C3E12}" type="sibTrans" cxnId="{FB38691F-0356-F443-B957-EB3CFB604284}">
      <dgm:prSet/>
      <dgm:spPr/>
      <dgm:t>
        <a:bodyPr/>
        <a:lstStyle/>
        <a:p>
          <a:endParaRPr lang="es-ES"/>
        </a:p>
      </dgm:t>
    </dgm:pt>
    <dgm:pt modelId="{62DF3562-7450-2B4F-A63B-325460990A60}" type="pres">
      <dgm:prSet presAssocID="{0CAAF4B4-BE66-0E46-8C2A-924FF0C21DF7}" presName="Name0" presStyleCnt="0">
        <dgm:presLayoutVars>
          <dgm:dir/>
          <dgm:resizeHandles val="exact"/>
        </dgm:presLayoutVars>
      </dgm:prSet>
      <dgm:spPr/>
    </dgm:pt>
    <dgm:pt modelId="{8A88A401-378B-7C41-B964-15EFD9361667}" type="pres">
      <dgm:prSet presAssocID="{83032846-D62C-6C49-AAF7-8C150EF967F9}" presName="node" presStyleLbl="node1" presStyleIdx="0" presStyleCnt="7">
        <dgm:presLayoutVars>
          <dgm:bulletEnabled val="1"/>
        </dgm:presLayoutVars>
      </dgm:prSet>
      <dgm:spPr/>
    </dgm:pt>
    <dgm:pt modelId="{240ADEA2-ACFE-DC4C-BCD9-14C03BBA38B2}" type="pres">
      <dgm:prSet presAssocID="{E20A4C51-7E9C-404C-8806-BE5514E59BD8}" presName="sibTrans" presStyleLbl="sibTrans2D1" presStyleIdx="0" presStyleCnt="6"/>
      <dgm:spPr/>
    </dgm:pt>
    <dgm:pt modelId="{02F75B30-D32B-2F4D-A60E-CA49C5005721}" type="pres">
      <dgm:prSet presAssocID="{E20A4C51-7E9C-404C-8806-BE5514E59BD8}" presName="connectorText" presStyleLbl="sibTrans2D1" presStyleIdx="0" presStyleCnt="6"/>
      <dgm:spPr/>
    </dgm:pt>
    <dgm:pt modelId="{AFACF261-ADA0-2B4C-B9EA-E4BCF9DAC73C}" type="pres">
      <dgm:prSet presAssocID="{B5CBC8DC-724A-5745-9044-EEAAD5EE1CE6}" presName="node" presStyleLbl="node1" presStyleIdx="1" presStyleCnt="7">
        <dgm:presLayoutVars>
          <dgm:bulletEnabled val="1"/>
        </dgm:presLayoutVars>
      </dgm:prSet>
      <dgm:spPr/>
    </dgm:pt>
    <dgm:pt modelId="{B7C3DC8E-7171-FA4A-B800-77A7F2B8F905}" type="pres">
      <dgm:prSet presAssocID="{EB819B45-EC7E-FF4C-957C-1F2DF9990477}" presName="sibTrans" presStyleLbl="sibTrans2D1" presStyleIdx="1" presStyleCnt="6"/>
      <dgm:spPr/>
    </dgm:pt>
    <dgm:pt modelId="{4C1AE137-FFD9-4A40-ACF3-AD57487705DE}" type="pres">
      <dgm:prSet presAssocID="{EB819B45-EC7E-FF4C-957C-1F2DF9990477}" presName="connectorText" presStyleLbl="sibTrans2D1" presStyleIdx="1" presStyleCnt="6"/>
      <dgm:spPr/>
    </dgm:pt>
    <dgm:pt modelId="{1D34D2F9-FA06-DD4F-BF1A-637BC6157B34}" type="pres">
      <dgm:prSet presAssocID="{A8320AC0-9EAE-CB4B-A565-E9CE58F697A8}" presName="node" presStyleLbl="node1" presStyleIdx="2" presStyleCnt="7" custScaleY="100186">
        <dgm:presLayoutVars>
          <dgm:bulletEnabled val="1"/>
        </dgm:presLayoutVars>
      </dgm:prSet>
      <dgm:spPr/>
    </dgm:pt>
    <dgm:pt modelId="{ADD994BA-F422-0845-9DCA-AC038B86C933}" type="pres">
      <dgm:prSet presAssocID="{63AE466A-08CF-BA40-BE18-37DD64E68AFF}" presName="sibTrans" presStyleLbl="sibTrans2D1" presStyleIdx="2" presStyleCnt="6"/>
      <dgm:spPr/>
    </dgm:pt>
    <dgm:pt modelId="{F8A48930-0E8A-0E46-B0A7-D671A4330E93}" type="pres">
      <dgm:prSet presAssocID="{63AE466A-08CF-BA40-BE18-37DD64E68AFF}" presName="connectorText" presStyleLbl="sibTrans2D1" presStyleIdx="2" presStyleCnt="6"/>
      <dgm:spPr/>
    </dgm:pt>
    <dgm:pt modelId="{859155E2-F94D-E641-B47E-79940C7E9A28}" type="pres">
      <dgm:prSet presAssocID="{6DA918A8-FBA9-D448-BE1A-511C0E72DEA8}" presName="node" presStyleLbl="node1" presStyleIdx="3" presStyleCnt="7">
        <dgm:presLayoutVars>
          <dgm:bulletEnabled val="1"/>
        </dgm:presLayoutVars>
      </dgm:prSet>
      <dgm:spPr/>
    </dgm:pt>
    <dgm:pt modelId="{9622061C-6250-3A4D-ABC6-C30FD75D6AEB}" type="pres">
      <dgm:prSet presAssocID="{8E23AEBD-2618-1A43-B336-5F789CE0562A}" presName="sibTrans" presStyleLbl="sibTrans2D1" presStyleIdx="3" presStyleCnt="6"/>
      <dgm:spPr/>
    </dgm:pt>
    <dgm:pt modelId="{A402972D-AFB6-8346-AB39-D15030357F22}" type="pres">
      <dgm:prSet presAssocID="{8E23AEBD-2618-1A43-B336-5F789CE0562A}" presName="connectorText" presStyleLbl="sibTrans2D1" presStyleIdx="3" presStyleCnt="6"/>
      <dgm:spPr/>
    </dgm:pt>
    <dgm:pt modelId="{E552679C-C793-C94A-8104-CB88C6EC50E7}" type="pres">
      <dgm:prSet presAssocID="{7F618793-6123-7846-B4CA-2E72569DCE9A}" presName="node" presStyleLbl="node1" presStyleIdx="4" presStyleCnt="7" custScaleX="96275">
        <dgm:presLayoutVars>
          <dgm:bulletEnabled val="1"/>
        </dgm:presLayoutVars>
      </dgm:prSet>
      <dgm:spPr/>
    </dgm:pt>
    <dgm:pt modelId="{D0C333F9-9605-A749-9E14-1FCD3D496F5F}" type="pres">
      <dgm:prSet presAssocID="{B56FAB33-A947-744B-9D93-70269462FD66}" presName="sibTrans" presStyleLbl="sibTrans2D1" presStyleIdx="4" presStyleCnt="6"/>
      <dgm:spPr/>
    </dgm:pt>
    <dgm:pt modelId="{C9A446DA-509C-FF4F-84A7-734D94C950BA}" type="pres">
      <dgm:prSet presAssocID="{B56FAB33-A947-744B-9D93-70269462FD66}" presName="connectorText" presStyleLbl="sibTrans2D1" presStyleIdx="4" presStyleCnt="6"/>
      <dgm:spPr/>
    </dgm:pt>
    <dgm:pt modelId="{5B6484FD-CBE3-1E45-AD1E-8C81DF921741}" type="pres">
      <dgm:prSet presAssocID="{0F3B9617-DAD8-DF4F-A83C-C91D4D53E812}" presName="node" presStyleLbl="node1" presStyleIdx="5" presStyleCnt="7">
        <dgm:presLayoutVars>
          <dgm:bulletEnabled val="1"/>
        </dgm:presLayoutVars>
      </dgm:prSet>
      <dgm:spPr/>
    </dgm:pt>
    <dgm:pt modelId="{8C566657-A029-1D43-B2FB-C9A481B524B0}" type="pres">
      <dgm:prSet presAssocID="{9EA5A970-4B82-8F4B-A1B6-454C9692A28F}" presName="sibTrans" presStyleLbl="sibTrans2D1" presStyleIdx="5" presStyleCnt="6"/>
      <dgm:spPr/>
    </dgm:pt>
    <dgm:pt modelId="{C83EF770-0443-5D40-BA10-D82C35E613E3}" type="pres">
      <dgm:prSet presAssocID="{9EA5A970-4B82-8F4B-A1B6-454C9692A28F}" presName="connectorText" presStyleLbl="sibTrans2D1" presStyleIdx="5" presStyleCnt="6"/>
      <dgm:spPr/>
    </dgm:pt>
    <dgm:pt modelId="{CE90753A-E673-F648-B0D6-BFDD126EDA1F}" type="pres">
      <dgm:prSet presAssocID="{EC8FF9C6-3C14-EA47-9AC9-D2DE63238427}" presName="node" presStyleLbl="node1" presStyleIdx="6" presStyleCnt="7">
        <dgm:presLayoutVars>
          <dgm:bulletEnabled val="1"/>
        </dgm:presLayoutVars>
      </dgm:prSet>
      <dgm:spPr/>
    </dgm:pt>
  </dgm:ptLst>
  <dgm:cxnLst>
    <dgm:cxn modelId="{9F55B500-49CD-184E-828F-B42452D3D1E6}" type="presOf" srcId="{63AE466A-08CF-BA40-BE18-37DD64E68AFF}" destId="{F8A48930-0E8A-0E46-B0A7-D671A4330E93}" srcOrd="1" destOrd="0" presId="urn:microsoft.com/office/officeart/2005/8/layout/process1"/>
    <dgm:cxn modelId="{F1F22B15-B7F8-B345-A15C-E81F76AE0727}" type="presOf" srcId="{EC8FF9C6-3C14-EA47-9AC9-D2DE63238427}" destId="{CE90753A-E673-F648-B0D6-BFDD126EDA1F}" srcOrd="0" destOrd="0" presId="urn:microsoft.com/office/officeart/2005/8/layout/process1"/>
    <dgm:cxn modelId="{FC873015-FAB9-A744-96A2-EDF907AC2613}" type="presOf" srcId="{E20A4C51-7E9C-404C-8806-BE5514E59BD8}" destId="{02F75B30-D32B-2F4D-A60E-CA49C5005721}" srcOrd="1" destOrd="0" presId="urn:microsoft.com/office/officeart/2005/8/layout/process1"/>
    <dgm:cxn modelId="{5763EB16-26FB-B746-9B50-444A8375A00C}" srcId="{0CAAF4B4-BE66-0E46-8C2A-924FF0C21DF7}" destId="{0F3B9617-DAD8-DF4F-A83C-C91D4D53E812}" srcOrd="5" destOrd="0" parTransId="{80CF63FD-6F97-C540-B4E1-1E33B60D3BEA}" sibTransId="{9EA5A970-4B82-8F4B-A1B6-454C9692A28F}"/>
    <dgm:cxn modelId="{C3423B1D-7F28-6C4E-A78D-B4EEE66ED877}" type="presOf" srcId="{EB819B45-EC7E-FF4C-957C-1F2DF9990477}" destId="{4C1AE137-FFD9-4A40-ACF3-AD57487705DE}" srcOrd="1" destOrd="0" presId="urn:microsoft.com/office/officeart/2005/8/layout/process1"/>
    <dgm:cxn modelId="{FB38691F-0356-F443-B957-EB3CFB604284}" srcId="{0CAAF4B4-BE66-0E46-8C2A-924FF0C21DF7}" destId="{EC8FF9C6-3C14-EA47-9AC9-D2DE63238427}" srcOrd="6" destOrd="0" parTransId="{00412A45-B0D3-514C-B7B9-1B90D856F181}" sibTransId="{2FC1AFF5-6A5B-6B4F-A8FE-71D9F16C3E12}"/>
    <dgm:cxn modelId="{3B0FAB2A-B2A8-B54E-A397-FFE9FD967FB3}" type="presOf" srcId="{9EA5A970-4B82-8F4B-A1B6-454C9692A28F}" destId="{C83EF770-0443-5D40-BA10-D82C35E613E3}" srcOrd="1" destOrd="0" presId="urn:microsoft.com/office/officeart/2005/8/layout/process1"/>
    <dgm:cxn modelId="{AE4AB72E-34B0-724A-A716-2453F48479E6}" srcId="{0CAAF4B4-BE66-0E46-8C2A-924FF0C21DF7}" destId="{6DA918A8-FBA9-D448-BE1A-511C0E72DEA8}" srcOrd="3" destOrd="0" parTransId="{1DE2B2EC-F93C-E340-BCF9-35A36D6A4AAA}" sibTransId="{8E23AEBD-2618-1A43-B336-5F789CE0562A}"/>
    <dgm:cxn modelId="{92BBCE39-D6F8-4145-AC42-C2B404F3FCD6}" srcId="{0CAAF4B4-BE66-0E46-8C2A-924FF0C21DF7}" destId="{B5CBC8DC-724A-5745-9044-EEAAD5EE1CE6}" srcOrd="1" destOrd="0" parTransId="{190E7D84-07DD-8F47-A2FA-786F3FAD3EA9}" sibTransId="{EB819B45-EC7E-FF4C-957C-1F2DF9990477}"/>
    <dgm:cxn modelId="{062D4E45-46D9-9A4A-9467-0AB274831458}" type="presOf" srcId="{63AE466A-08CF-BA40-BE18-37DD64E68AFF}" destId="{ADD994BA-F422-0845-9DCA-AC038B86C933}" srcOrd="0" destOrd="0" presId="urn:microsoft.com/office/officeart/2005/8/layout/process1"/>
    <dgm:cxn modelId="{E146734D-5077-1849-9025-9E110817D400}" type="presOf" srcId="{A8320AC0-9EAE-CB4B-A565-E9CE58F697A8}" destId="{1D34D2F9-FA06-DD4F-BF1A-637BC6157B34}" srcOrd="0" destOrd="0" presId="urn:microsoft.com/office/officeart/2005/8/layout/process1"/>
    <dgm:cxn modelId="{BC0B7653-8D5D-DD48-97A2-7A581F36F86B}" type="presOf" srcId="{0F3B9617-DAD8-DF4F-A83C-C91D4D53E812}" destId="{5B6484FD-CBE3-1E45-AD1E-8C81DF921741}" srcOrd="0" destOrd="0" presId="urn:microsoft.com/office/officeart/2005/8/layout/process1"/>
    <dgm:cxn modelId="{1AA07A70-5543-8346-B85A-DAC7ECEEDC79}" type="presOf" srcId="{7F618793-6123-7846-B4CA-2E72569DCE9A}" destId="{E552679C-C793-C94A-8104-CB88C6EC50E7}" srcOrd="0" destOrd="0" presId="urn:microsoft.com/office/officeart/2005/8/layout/process1"/>
    <dgm:cxn modelId="{50605F75-F07B-624B-804C-0B9EB6FF905A}" srcId="{0CAAF4B4-BE66-0E46-8C2A-924FF0C21DF7}" destId="{A8320AC0-9EAE-CB4B-A565-E9CE58F697A8}" srcOrd="2" destOrd="0" parTransId="{467FE5F2-589C-0E41-960C-5E190ADB5D54}" sibTransId="{63AE466A-08CF-BA40-BE18-37DD64E68AFF}"/>
    <dgm:cxn modelId="{2C837D83-4A04-3046-A66A-D0A428A67064}" type="presOf" srcId="{83032846-D62C-6C49-AAF7-8C150EF967F9}" destId="{8A88A401-378B-7C41-B964-15EFD9361667}" srcOrd="0" destOrd="0" presId="urn:microsoft.com/office/officeart/2005/8/layout/process1"/>
    <dgm:cxn modelId="{2E82BD8C-F45C-094E-8C0E-2177DF0A9500}" type="presOf" srcId="{9EA5A970-4B82-8F4B-A1B6-454C9692A28F}" destId="{8C566657-A029-1D43-B2FB-C9A481B524B0}" srcOrd="0" destOrd="0" presId="urn:microsoft.com/office/officeart/2005/8/layout/process1"/>
    <dgm:cxn modelId="{2DC63F9A-7739-074D-BD37-8E53C2F247BD}" type="presOf" srcId="{0CAAF4B4-BE66-0E46-8C2A-924FF0C21DF7}" destId="{62DF3562-7450-2B4F-A63B-325460990A60}" srcOrd="0" destOrd="0" presId="urn:microsoft.com/office/officeart/2005/8/layout/process1"/>
    <dgm:cxn modelId="{A93D819D-6A92-AE4E-960B-461A2D8DB6F6}" type="presOf" srcId="{B56FAB33-A947-744B-9D93-70269462FD66}" destId="{C9A446DA-509C-FF4F-84A7-734D94C950BA}" srcOrd="1" destOrd="0" presId="urn:microsoft.com/office/officeart/2005/8/layout/process1"/>
    <dgm:cxn modelId="{8C8BC1A4-8608-2A44-B834-F98780BA5B6E}" type="presOf" srcId="{6DA918A8-FBA9-D448-BE1A-511C0E72DEA8}" destId="{859155E2-F94D-E641-B47E-79940C7E9A28}" srcOrd="0" destOrd="0" presId="urn:microsoft.com/office/officeart/2005/8/layout/process1"/>
    <dgm:cxn modelId="{C779BEC8-D762-C74C-B9A5-2563F25B0C91}" type="presOf" srcId="{EB819B45-EC7E-FF4C-957C-1F2DF9990477}" destId="{B7C3DC8E-7171-FA4A-B800-77A7F2B8F905}" srcOrd="0" destOrd="0" presId="urn:microsoft.com/office/officeart/2005/8/layout/process1"/>
    <dgm:cxn modelId="{64CE1AD1-BCA8-AA40-A049-11469BCC8A1B}" type="presOf" srcId="{8E23AEBD-2618-1A43-B336-5F789CE0562A}" destId="{9622061C-6250-3A4D-ABC6-C30FD75D6AEB}" srcOrd="0" destOrd="0" presId="urn:microsoft.com/office/officeart/2005/8/layout/process1"/>
    <dgm:cxn modelId="{22365DDD-6115-9347-90C4-EDD4545F7C81}" srcId="{0CAAF4B4-BE66-0E46-8C2A-924FF0C21DF7}" destId="{7F618793-6123-7846-B4CA-2E72569DCE9A}" srcOrd="4" destOrd="0" parTransId="{3C7C1910-7D55-6C4A-BAC0-292DC71161EA}" sibTransId="{B56FAB33-A947-744B-9D93-70269462FD66}"/>
    <dgm:cxn modelId="{E5A9A1DE-BDE8-134B-A2F2-ACA5B1F2EEEE}" srcId="{0CAAF4B4-BE66-0E46-8C2A-924FF0C21DF7}" destId="{83032846-D62C-6C49-AAF7-8C150EF967F9}" srcOrd="0" destOrd="0" parTransId="{E3EA9607-EDD3-A049-88D8-63CCFE595052}" sibTransId="{E20A4C51-7E9C-404C-8806-BE5514E59BD8}"/>
    <dgm:cxn modelId="{D64D03E2-8048-2748-A59D-A5BE83C0DB73}" type="presOf" srcId="{B5CBC8DC-724A-5745-9044-EEAAD5EE1CE6}" destId="{AFACF261-ADA0-2B4C-B9EA-E4BCF9DAC73C}" srcOrd="0" destOrd="0" presId="urn:microsoft.com/office/officeart/2005/8/layout/process1"/>
    <dgm:cxn modelId="{10226CEE-CBB8-9F4F-BBC6-45248BD62DD4}" type="presOf" srcId="{B56FAB33-A947-744B-9D93-70269462FD66}" destId="{D0C333F9-9605-A749-9E14-1FCD3D496F5F}" srcOrd="0" destOrd="0" presId="urn:microsoft.com/office/officeart/2005/8/layout/process1"/>
    <dgm:cxn modelId="{A9CD89EF-0D09-4A44-BB07-72E53DD96C37}" type="presOf" srcId="{E20A4C51-7E9C-404C-8806-BE5514E59BD8}" destId="{240ADEA2-ACFE-DC4C-BCD9-14C03BBA38B2}" srcOrd="0" destOrd="0" presId="urn:microsoft.com/office/officeart/2005/8/layout/process1"/>
    <dgm:cxn modelId="{39F53CFC-DC3A-CA4C-9D7C-889834F4F0B4}" type="presOf" srcId="{8E23AEBD-2618-1A43-B336-5F789CE0562A}" destId="{A402972D-AFB6-8346-AB39-D15030357F22}" srcOrd="1" destOrd="0" presId="urn:microsoft.com/office/officeart/2005/8/layout/process1"/>
    <dgm:cxn modelId="{84E1CFB1-2927-E741-B425-52B1924C30C5}" type="presParOf" srcId="{62DF3562-7450-2B4F-A63B-325460990A60}" destId="{8A88A401-378B-7C41-B964-15EFD9361667}" srcOrd="0" destOrd="0" presId="urn:microsoft.com/office/officeart/2005/8/layout/process1"/>
    <dgm:cxn modelId="{473F36C0-FE53-CF4F-A545-FFE56137DE5A}" type="presParOf" srcId="{62DF3562-7450-2B4F-A63B-325460990A60}" destId="{240ADEA2-ACFE-DC4C-BCD9-14C03BBA38B2}" srcOrd="1" destOrd="0" presId="urn:microsoft.com/office/officeart/2005/8/layout/process1"/>
    <dgm:cxn modelId="{8CA60BC3-7A63-344F-B9EE-66D96BD9809E}" type="presParOf" srcId="{240ADEA2-ACFE-DC4C-BCD9-14C03BBA38B2}" destId="{02F75B30-D32B-2F4D-A60E-CA49C5005721}" srcOrd="0" destOrd="0" presId="urn:microsoft.com/office/officeart/2005/8/layout/process1"/>
    <dgm:cxn modelId="{72451D80-5610-A54F-AEC8-4C2D7DFFDA31}" type="presParOf" srcId="{62DF3562-7450-2B4F-A63B-325460990A60}" destId="{AFACF261-ADA0-2B4C-B9EA-E4BCF9DAC73C}" srcOrd="2" destOrd="0" presId="urn:microsoft.com/office/officeart/2005/8/layout/process1"/>
    <dgm:cxn modelId="{D202F94E-38F7-874A-8C81-B2E3CAE42B09}" type="presParOf" srcId="{62DF3562-7450-2B4F-A63B-325460990A60}" destId="{B7C3DC8E-7171-FA4A-B800-77A7F2B8F905}" srcOrd="3" destOrd="0" presId="urn:microsoft.com/office/officeart/2005/8/layout/process1"/>
    <dgm:cxn modelId="{6F8925CB-3098-8644-9CB7-E09F8AB43124}" type="presParOf" srcId="{B7C3DC8E-7171-FA4A-B800-77A7F2B8F905}" destId="{4C1AE137-FFD9-4A40-ACF3-AD57487705DE}" srcOrd="0" destOrd="0" presId="urn:microsoft.com/office/officeart/2005/8/layout/process1"/>
    <dgm:cxn modelId="{97F75EE8-7066-7146-84C4-7659E2DB1008}" type="presParOf" srcId="{62DF3562-7450-2B4F-A63B-325460990A60}" destId="{1D34D2F9-FA06-DD4F-BF1A-637BC6157B34}" srcOrd="4" destOrd="0" presId="urn:microsoft.com/office/officeart/2005/8/layout/process1"/>
    <dgm:cxn modelId="{CDAA3132-2727-3147-A027-A032D93FA0D0}" type="presParOf" srcId="{62DF3562-7450-2B4F-A63B-325460990A60}" destId="{ADD994BA-F422-0845-9DCA-AC038B86C933}" srcOrd="5" destOrd="0" presId="urn:microsoft.com/office/officeart/2005/8/layout/process1"/>
    <dgm:cxn modelId="{25EAECE7-043D-8B4E-9496-8EBE1B2A8677}" type="presParOf" srcId="{ADD994BA-F422-0845-9DCA-AC038B86C933}" destId="{F8A48930-0E8A-0E46-B0A7-D671A4330E93}" srcOrd="0" destOrd="0" presId="urn:microsoft.com/office/officeart/2005/8/layout/process1"/>
    <dgm:cxn modelId="{22FAABDA-FA90-A74B-9C7E-C831040C44E0}" type="presParOf" srcId="{62DF3562-7450-2B4F-A63B-325460990A60}" destId="{859155E2-F94D-E641-B47E-79940C7E9A28}" srcOrd="6" destOrd="0" presId="urn:microsoft.com/office/officeart/2005/8/layout/process1"/>
    <dgm:cxn modelId="{004F3D89-7D49-6C44-BF1F-F61C2962B5DB}" type="presParOf" srcId="{62DF3562-7450-2B4F-A63B-325460990A60}" destId="{9622061C-6250-3A4D-ABC6-C30FD75D6AEB}" srcOrd="7" destOrd="0" presId="urn:microsoft.com/office/officeart/2005/8/layout/process1"/>
    <dgm:cxn modelId="{ECDD39A9-2F01-5F45-A1F5-82159DCEE675}" type="presParOf" srcId="{9622061C-6250-3A4D-ABC6-C30FD75D6AEB}" destId="{A402972D-AFB6-8346-AB39-D15030357F22}" srcOrd="0" destOrd="0" presId="urn:microsoft.com/office/officeart/2005/8/layout/process1"/>
    <dgm:cxn modelId="{C687229A-362D-2340-8886-7864A1495FF6}" type="presParOf" srcId="{62DF3562-7450-2B4F-A63B-325460990A60}" destId="{E552679C-C793-C94A-8104-CB88C6EC50E7}" srcOrd="8" destOrd="0" presId="urn:microsoft.com/office/officeart/2005/8/layout/process1"/>
    <dgm:cxn modelId="{F0D84C7C-C2A9-1B40-82F6-756B09E8AD3F}" type="presParOf" srcId="{62DF3562-7450-2B4F-A63B-325460990A60}" destId="{D0C333F9-9605-A749-9E14-1FCD3D496F5F}" srcOrd="9" destOrd="0" presId="urn:microsoft.com/office/officeart/2005/8/layout/process1"/>
    <dgm:cxn modelId="{00BD22F5-1EC2-DB41-BFB1-86B7D3121FC6}" type="presParOf" srcId="{D0C333F9-9605-A749-9E14-1FCD3D496F5F}" destId="{C9A446DA-509C-FF4F-84A7-734D94C950BA}" srcOrd="0" destOrd="0" presId="urn:microsoft.com/office/officeart/2005/8/layout/process1"/>
    <dgm:cxn modelId="{7F96664F-929C-4846-866C-DB5C64AB0F44}" type="presParOf" srcId="{62DF3562-7450-2B4F-A63B-325460990A60}" destId="{5B6484FD-CBE3-1E45-AD1E-8C81DF921741}" srcOrd="10" destOrd="0" presId="urn:microsoft.com/office/officeart/2005/8/layout/process1"/>
    <dgm:cxn modelId="{D3C85F69-A1E2-9144-B08F-C64AF39A8FF6}" type="presParOf" srcId="{62DF3562-7450-2B4F-A63B-325460990A60}" destId="{8C566657-A029-1D43-B2FB-C9A481B524B0}" srcOrd="11" destOrd="0" presId="urn:microsoft.com/office/officeart/2005/8/layout/process1"/>
    <dgm:cxn modelId="{8B9855D3-B466-684B-A85F-09E6522664BD}" type="presParOf" srcId="{8C566657-A029-1D43-B2FB-C9A481B524B0}" destId="{C83EF770-0443-5D40-BA10-D82C35E613E3}" srcOrd="0" destOrd="0" presId="urn:microsoft.com/office/officeart/2005/8/layout/process1"/>
    <dgm:cxn modelId="{013B5425-7EBC-9A4D-A8E1-5D7A740945FE}" type="presParOf" srcId="{62DF3562-7450-2B4F-A63B-325460990A60}" destId="{CE90753A-E673-F648-B0D6-BFDD126EDA1F}" srcOrd="1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676B1-188D-2F46-8962-60E4C9985EEF}">
      <dsp:nvSpPr>
        <dsp:cNvPr id="0" name=""/>
        <dsp:cNvSpPr/>
      </dsp:nvSpPr>
      <dsp:spPr>
        <a:xfrm>
          <a:off x="0" y="63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0E587-C2DC-4944-848D-35C441C3EB86}">
      <dsp:nvSpPr>
        <dsp:cNvPr id="0" name=""/>
        <dsp:cNvSpPr/>
      </dsp:nvSpPr>
      <dsp:spPr>
        <a:xfrm>
          <a:off x="0" y="638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Índice</a:t>
          </a:r>
          <a:endParaRPr lang="en-US" sz="2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8"/>
        <a:ext cx="5906181" cy="581048"/>
      </dsp:txXfrm>
    </dsp:sp>
    <dsp:sp modelId="{33508205-1F5A-404A-9356-F9E6A2E59AA5}">
      <dsp:nvSpPr>
        <dsp:cNvPr id="0" name=""/>
        <dsp:cNvSpPr/>
      </dsp:nvSpPr>
      <dsp:spPr>
        <a:xfrm>
          <a:off x="0" y="581687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53640-5183-3E4D-A043-2F3395AD753E}">
      <dsp:nvSpPr>
        <dsp:cNvPr id="0" name=""/>
        <dsp:cNvSpPr/>
      </dsp:nvSpPr>
      <dsp:spPr>
        <a:xfrm>
          <a:off x="0" y="581687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Introducción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81687"/>
        <a:ext cx="5906181" cy="581048"/>
      </dsp:txXfrm>
    </dsp:sp>
    <dsp:sp modelId="{F7DB8EF3-F2FA-C247-9076-2F4560E18230}">
      <dsp:nvSpPr>
        <dsp:cNvPr id="0" name=""/>
        <dsp:cNvSpPr/>
      </dsp:nvSpPr>
      <dsp:spPr>
        <a:xfrm>
          <a:off x="0" y="1162736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4572-8AA5-BA47-A0DD-81F8830FA1BD}">
      <dsp:nvSpPr>
        <dsp:cNvPr id="0" name=""/>
        <dsp:cNvSpPr/>
      </dsp:nvSpPr>
      <dsp:spPr>
        <a:xfrm>
          <a:off x="0" y="1162736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Objetivos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62736"/>
        <a:ext cx="5906181" cy="581048"/>
      </dsp:txXfrm>
    </dsp:sp>
    <dsp:sp modelId="{B0CCC659-588F-2A45-8010-48C552700416}">
      <dsp:nvSpPr>
        <dsp:cNvPr id="0" name=""/>
        <dsp:cNvSpPr/>
      </dsp:nvSpPr>
      <dsp:spPr>
        <a:xfrm>
          <a:off x="0" y="1743785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E12F0-1DCD-1249-AE63-6ED245721910}">
      <dsp:nvSpPr>
        <dsp:cNvPr id="0" name=""/>
        <dsp:cNvSpPr/>
      </dsp:nvSpPr>
      <dsp:spPr>
        <a:xfrm>
          <a:off x="0" y="1743785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Estado del arte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43785"/>
        <a:ext cx="5906181" cy="581048"/>
      </dsp:txXfrm>
    </dsp:sp>
    <dsp:sp modelId="{1BC088B3-F01F-3B40-9D28-D7142099E299}">
      <dsp:nvSpPr>
        <dsp:cNvPr id="0" name=""/>
        <dsp:cNvSpPr/>
      </dsp:nvSpPr>
      <dsp:spPr>
        <a:xfrm>
          <a:off x="0" y="2324834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F6F28-F21B-3949-BCCD-ACF9ADBE9975}">
      <dsp:nvSpPr>
        <dsp:cNvPr id="0" name=""/>
        <dsp:cNvSpPr/>
      </dsp:nvSpPr>
      <dsp:spPr>
        <a:xfrm>
          <a:off x="0" y="2324834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Creación del dataset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24834"/>
        <a:ext cx="5906181" cy="581048"/>
      </dsp:txXfrm>
    </dsp:sp>
    <dsp:sp modelId="{E5A886A0-4E59-CB46-A5B6-E51CAB0A1082}">
      <dsp:nvSpPr>
        <dsp:cNvPr id="0" name=""/>
        <dsp:cNvSpPr/>
      </dsp:nvSpPr>
      <dsp:spPr>
        <a:xfrm>
          <a:off x="0" y="2905883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643A3-E2D7-E44F-9662-08C24D32A55F}">
      <dsp:nvSpPr>
        <dsp:cNvPr id="0" name=""/>
        <dsp:cNvSpPr/>
      </dsp:nvSpPr>
      <dsp:spPr>
        <a:xfrm>
          <a:off x="0" y="2905883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Metodología e implementación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5883"/>
        <a:ext cx="5906181" cy="581048"/>
      </dsp:txXfrm>
    </dsp:sp>
    <dsp:sp modelId="{BCCB225D-FE45-BA44-8785-D47B72958DCB}">
      <dsp:nvSpPr>
        <dsp:cNvPr id="0" name=""/>
        <dsp:cNvSpPr/>
      </dsp:nvSpPr>
      <dsp:spPr>
        <a:xfrm>
          <a:off x="0" y="3486932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F7E5-AAE9-2B41-B71C-8B55EC94764C}">
      <dsp:nvSpPr>
        <dsp:cNvPr id="0" name=""/>
        <dsp:cNvSpPr/>
      </dsp:nvSpPr>
      <dsp:spPr>
        <a:xfrm>
          <a:off x="0" y="3486932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7. Resultados y discusión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86932"/>
        <a:ext cx="5906181" cy="581048"/>
      </dsp:txXfrm>
    </dsp:sp>
    <dsp:sp modelId="{D8B54F2C-F6DA-DF4E-9765-324F23EA3F5D}">
      <dsp:nvSpPr>
        <dsp:cNvPr id="0" name=""/>
        <dsp:cNvSpPr/>
      </dsp:nvSpPr>
      <dsp:spPr>
        <a:xfrm>
          <a:off x="0" y="4067981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54B33-E7D2-DF43-8385-764A47AF4B73}">
      <dsp:nvSpPr>
        <dsp:cNvPr id="0" name=""/>
        <dsp:cNvSpPr/>
      </dsp:nvSpPr>
      <dsp:spPr>
        <a:xfrm>
          <a:off x="0" y="4067981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8. Otra funcionalidad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67981"/>
        <a:ext cx="5906181" cy="581048"/>
      </dsp:txXfrm>
    </dsp:sp>
    <dsp:sp modelId="{EF22860C-3C28-2243-9DAE-AD6725823A85}">
      <dsp:nvSpPr>
        <dsp:cNvPr id="0" name=""/>
        <dsp:cNvSpPr/>
      </dsp:nvSpPr>
      <dsp:spPr>
        <a:xfrm>
          <a:off x="0" y="4649030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96F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B4C50-516A-4146-86E6-2E5F5E16C405}">
      <dsp:nvSpPr>
        <dsp:cNvPr id="0" name=""/>
        <dsp:cNvSpPr/>
      </dsp:nvSpPr>
      <dsp:spPr>
        <a:xfrm>
          <a:off x="0" y="4649030"/>
          <a:ext cx="5906181" cy="58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9. Conclusiones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649030"/>
        <a:ext cx="5906181" cy="581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1BCE-E66E-B44E-B829-835A2D30E8A6}">
      <dsp:nvSpPr>
        <dsp:cNvPr id="0" name=""/>
        <dsp:cNvSpPr/>
      </dsp:nvSpPr>
      <dsp:spPr>
        <a:xfrm>
          <a:off x="3620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  <a:endParaRPr lang="es-ES" sz="2500" kern="1200" dirty="0"/>
        </a:p>
      </dsp:txBody>
      <dsp:txXfrm>
        <a:off x="3620" y="544522"/>
        <a:ext cx="1960103" cy="1176062"/>
      </dsp:txXfrm>
    </dsp:sp>
    <dsp:sp modelId="{04D67AAC-4C90-454C-90CA-E7A8970A519F}">
      <dsp:nvSpPr>
        <dsp:cNvPr id="0" name=""/>
        <dsp:cNvSpPr/>
      </dsp:nvSpPr>
      <dsp:spPr>
        <a:xfrm>
          <a:off x="2159734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endParaRPr lang="es-ES" sz="2500" kern="1200" dirty="0"/>
        </a:p>
      </dsp:txBody>
      <dsp:txXfrm>
        <a:off x="2159734" y="544522"/>
        <a:ext cx="1960103" cy="1176062"/>
      </dsp:txXfrm>
    </dsp:sp>
    <dsp:sp modelId="{42ECC10F-F681-884C-86E4-47E321619364}">
      <dsp:nvSpPr>
        <dsp:cNvPr id="0" name=""/>
        <dsp:cNvSpPr/>
      </dsp:nvSpPr>
      <dsp:spPr>
        <a:xfrm>
          <a:off x="4315848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s-ES" sz="2500" kern="1200" dirty="0"/>
        </a:p>
      </dsp:txBody>
      <dsp:txXfrm>
        <a:off x="4315848" y="544522"/>
        <a:ext cx="1960103" cy="1176062"/>
      </dsp:txXfrm>
    </dsp:sp>
    <dsp:sp modelId="{2C89543C-51DF-6544-BB4F-F9A82FB5B6E9}">
      <dsp:nvSpPr>
        <dsp:cNvPr id="0" name=""/>
        <dsp:cNvSpPr/>
      </dsp:nvSpPr>
      <dsp:spPr>
        <a:xfrm>
          <a:off x="6471962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  <a:endParaRPr lang="es-ES" sz="2500" kern="1200" dirty="0"/>
        </a:p>
      </dsp:txBody>
      <dsp:txXfrm>
        <a:off x="6471962" y="544522"/>
        <a:ext cx="1960103" cy="1176062"/>
      </dsp:txXfrm>
    </dsp:sp>
    <dsp:sp modelId="{5682A37C-6E68-5044-A497-87EAD3118413}">
      <dsp:nvSpPr>
        <dsp:cNvPr id="0" name=""/>
        <dsp:cNvSpPr/>
      </dsp:nvSpPr>
      <dsp:spPr>
        <a:xfrm>
          <a:off x="8628076" y="544522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Elastic Net</a:t>
          </a:r>
          <a:endParaRPr lang="es-ES" sz="2500" kern="1200" dirty="0"/>
        </a:p>
      </dsp:txBody>
      <dsp:txXfrm>
        <a:off x="8628076" y="544522"/>
        <a:ext cx="1960103" cy="1176062"/>
      </dsp:txXfrm>
    </dsp:sp>
    <dsp:sp modelId="{867658D1-446B-6D4D-98C6-A0A9178789E4}">
      <dsp:nvSpPr>
        <dsp:cNvPr id="0" name=""/>
        <dsp:cNvSpPr/>
      </dsp:nvSpPr>
      <dsp:spPr>
        <a:xfrm>
          <a:off x="3620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es-ES" sz="2500" kern="1200" dirty="0"/>
        </a:p>
      </dsp:txBody>
      <dsp:txXfrm>
        <a:off x="3620" y="1916595"/>
        <a:ext cx="1960103" cy="1176062"/>
      </dsp:txXfrm>
    </dsp:sp>
    <dsp:sp modelId="{78C7C2E1-B918-8B43-BF4F-16CBE4BD4DB5}">
      <dsp:nvSpPr>
        <dsp:cNvPr id="0" name=""/>
        <dsp:cNvSpPr/>
      </dsp:nvSpPr>
      <dsp:spPr>
        <a:xfrm>
          <a:off x="2159734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Ridge</a:t>
          </a:r>
          <a:endParaRPr lang="es-ES" sz="2500" kern="1200" dirty="0"/>
        </a:p>
      </dsp:txBody>
      <dsp:txXfrm>
        <a:off x="2159734" y="1916595"/>
        <a:ext cx="1960103" cy="1176062"/>
      </dsp:txXfrm>
    </dsp:sp>
    <dsp:sp modelId="{02DBAA60-7E85-2E47-9222-8049CDBAB1D2}">
      <dsp:nvSpPr>
        <dsp:cNvPr id="0" name=""/>
        <dsp:cNvSpPr/>
      </dsp:nvSpPr>
      <dsp:spPr>
        <a:xfrm>
          <a:off x="4315848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Stochastic Gradient Descent</a:t>
          </a:r>
          <a:endParaRPr lang="es-ES" sz="2500" kern="1200" dirty="0"/>
        </a:p>
      </dsp:txBody>
      <dsp:txXfrm>
        <a:off x="4315848" y="1916595"/>
        <a:ext cx="1960103" cy="1176062"/>
      </dsp:txXfrm>
    </dsp:sp>
    <dsp:sp modelId="{D6DB939A-A57F-C64E-A1D1-504C013305F4}">
      <dsp:nvSpPr>
        <dsp:cNvPr id="0" name=""/>
        <dsp:cNvSpPr/>
      </dsp:nvSpPr>
      <dsp:spPr>
        <a:xfrm>
          <a:off x="6471962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Robust Regression</a:t>
          </a:r>
          <a:endParaRPr lang="es-ES" sz="2500" kern="1200" dirty="0"/>
        </a:p>
      </dsp:txBody>
      <dsp:txXfrm>
        <a:off x="6471962" y="1916595"/>
        <a:ext cx="1960103" cy="1176062"/>
      </dsp:txXfrm>
    </dsp:sp>
    <dsp:sp modelId="{C43E3B6D-CDF3-1E40-98CF-BE688BB3F8AE}">
      <dsp:nvSpPr>
        <dsp:cNvPr id="0" name=""/>
        <dsp:cNvSpPr/>
      </dsp:nvSpPr>
      <dsp:spPr>
        <a:xfrm>
          <a:off x="8628076" y="1916595"/>
          <a:ext cx="1960103" cy="1176062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Regression</a:t>
          </a:r>
          <a:endParaRPr lang="es-ES" sz="2500" kern="1200" dirty="0"/>
        </a:p>
      </dsp:txBody>
      <dsp:txXfrm>
        <a:off x="8628076" y="1916595"/>
        <a:ext cx="1960103" cy="1176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423FD-3A7A-954A-88F7-824E331C542B}">
      <dsp:nvSpPr>
        <dsp:cNvPr id="0" name=""/>
        <dsp:cNvSpPr/>
      </dsp:nvSpPr>
      <dsp:spPr>
        <a:xfrm>
          <a:off x="194019" y="939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Multivariate Linear Regression (MLR)</a:t>
          </a:r>
          <a:endParaRPr lang="es-ES" sz="1200" kern="1200" dirty="0"/>
        </a:p>
      </dsp:txBody>
      <dsp:txXfrm>
        <a:off x="194019" y="939"/>
        <a:ext cx="1202732" cy="721639"/>
      </dsp:txXfrm>
    </dsp:sp>
    <dsp:sp modelId="{C606AA7A-5460-A440-B46C-A36083E061EA}">
      <dsp:nvSpPr>
        <dsp:cNvPr id="0" name=""/>
        <dsp:cNvSpPr/>
      </dsp:nvSpPr>
      <dsp:spPr>
        <a:xfrm>
          <a:off x="1517025" y="939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es-ES" sz="1200" kern="1200" dirty="0"/>
        </a:p>
      </dsp:txBody>
      <dsp:txXfrm>
        <a:off x="1517025" y="939"/>
        <a:ext cx="1202732" cy="721639"/>
      </dsp:txXfrm>
    </dsp:sp>
    <dsp:sp modelId="{2112B625-C969-9340-A2AB-BC17B9555ACD}">
      <dsp:nvSpPr>
        <dsp:cNvPr id="0" name=""/>
        <dsp:cNvSpPr/>
      </dsp:nvSpPr>
      <dsp:spPr>
        <a:xfrm>
          <a:off x="2840031" y="939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SARIMAX</a:t>
          </a:r>
          <a:endParaRPr lang="es-E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0031" y="939"/>
        <a:ext cx="1202732" cy="721639"/>
      </dsp:txXfrm>
    </dsp:sp>
    <dsp:sp modelId="{83D456C0-2203-D641-A56B-4149EF1A0A9D}">
      <dsp:nvSpPr>
        <dsp:cNvPr id="0" name=""/>
        <dsp:cNvSpPr/>
      </dsp:nvSpPr>
      <dsp:spPr>
        <a:xfrm>
          <a:off x="4163037" y="939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 (SVM)</a:t>
          </a:r>
          <a:endParaRPr lang="es-E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3037" y="939"/>
        <a:ext cx="1202732" cy="721639"/>
      </dsp:txXfrm>
    </dsp:sp>
    <dsp:sp modelId="{09D798B9-3DDE-7B4F-8B83-C336D2A0D444}">
      <dsp:nvSpPr>
        <dsp:cNvPr id="0" name=""/>
        <dsp:cNvSpPr/>
      </dsp:nvSpPr>
      <dsp:spPr>
        <a:xfrm>
          <a:off x="5486043" y="939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(RF)</a:t>
          </a:r>
          <a:endParaRPr lang="es-ES" sz="1200" kern="1200" dirty="0"/>
        </a:p>
      </dsp:txBody>
      <dsp:txXfrm>
        <a:off x="5486043" y="939"/>
        <a:ext cx="1202732" cy="721639"/>
      </dsp:txXfrm>
    </dsp:sp>
    <dsp:sp modelId="{97B27B4B-A0D1-2641-89A7-EE536956EDDF}">
      <dsp:nvSpPr>
        <dsp:cNvPr id="0" name=""/>
        <dsp:cNvSpPr/>
      </dsp:nvSpPr>
      <dsp:spPr>
        <a:xfrm>
          <a:off x="6809049" y="939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 regression (GB)</a:t>
          </a:r>
          <a:endParaRPr lang="es-ES" sz="1200" kern="1200" dirty="0"/>
        </a:p>
      </dsp:txBody>
      <dsp:txXfrm>
        <a:off x="6809049" y="939"/>
        <a:ext cx="1202732" cy="721639"/>
      </dsp:txXfrm>
    </dsp:sp>
    <dsp:sp modelId="{A6123C0E-247B-5A4E-91B7-16EA544C8965}">
      <dsp:nvSpPr>
        <dsp:cNvPr id="0" name=""/>
        <dsp:cNvSpPr/>
      </dsp:nvSpPr>
      <dsp:spPr>
        <a:xfrm>
          <a:off x="189845" y="828364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Artificial Neural Network (ANN)</a:t>
          </a:r>
          <a:endParaRPr lang="es-ES" sz="1200" kern="1200" dirty="0"/>
        </a:p>
      </dsp:txBody>
      <dsp:txXfrm>
        <a:off x="189845" y="828364"/>
        <a:ext cx="1202732" cy="721639"/>
      </dsp:txXfrm>
    </dsp:sp>
    <dsp:sp modelId="{B7AD8E93-CCD5-1F4C-BB5F-76B4CF0FD99D}">
      <dsp:nvSpPr>
        <dsp:cNvPr id="0" name=""/>
        <dsp:cNvSpPr/>
      </dsp:nvSpPr>
      <dsp:spPr>
        <a:xfrm>
          <a:off x="1514776" y="841423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Long Short-Term Memory (LSTM)</a:t>
          </a:r>
          <a:endParaRPr lang="es-ES" sz="1200" kern="1200" dirty="0"/>
        </a:p>
      </dsp:txBody>
      <dsp:txXfrm>
        <a:off x="1514776" y="841423"/>
        <a:ext cx="1202732" cy="721639"/>
      </dsp:txXfrm>
    </dsp:sp>
    <dsp:sp modelId="{574367AA-E878-1246-A3C5-CDE38EC30CF7}">
      <dsp:nvSpPr>
        <dsp:cNvPr id="0" name=""/>
        <dsp:cNvSpPr/>
      </dsp:nvSpPr>
      <dsp:spPr>
        <a:xfrm>
          <a:off x="2847187" y="841423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Physical Model</a:t>
          </a:r>
          <a:endParaRPr lang="es-ES" sz="1200" kern="1200" dirty="0"/>
        </a:p>
      </dsp:txBody>
      <dsp:txXfrm>
        <a:off x="2847187" y="841423"/>
        <a:ext cx="1202732" cy="721639"/>
      </dsp:txXfrm>
    </dsp:sp>
    <dsp:sp modelId="{F501F31F-72BE-804F-B8D7-C74C7728C602}">
      <dsp:nvSpPr>
        <dsp:cNvPr id="0" name=""/>
        <dsp:cNvSpPr/>
      </dsp:nvSpPr>
      <dsp:spPr>
        <a:xfrm>
          <a:off x="4164937" y="834892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Diurnal Persistence (DP)</a:t>
          </a:r>
          <a:endParaRPr lang="es-ES" sz="1200" kern="1200" dirty="0"/>
        </a:p>
      </dsp:txBody>
      <dsp:txXfrm>
        <a:off x="4164937" y="834892"/>
        <a:ext cx="1202732" cy="721639"/>
      </dsp:txXfrm>
    </dsp:sp>
    <dsp:sp modelId="{8C4FA104-D0BD-064E-B010-7727623C36FE}">
      <dsp:nvSpPr>
        <dsp:cNvPr id="0" name=""/>
        <dsp:cNvSpPr/>
      </dsp:nvSpPr>
      <dsp:spPr>
        <a:xfrm>
          <a:off x="5491443" y="828362"/>
          <a:ext cx="1202732" cy="7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Clear Sky Persistence (CSP)</a:t>
          </a:r>
          <a:endParaRPr lang="es-ES" sz="1200" kern="1200" dirty="0"/>
        </a:p>
      </dsp:txBody>
      <dsp:txXfrm>
        <a:off x="5491443" y="828362"/>
        <a:ext cx="1202732" cy="721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FDC28-95FE-4142-A0C4-6C8CF3B2465D}">
      <dsp:nvSpPr>
        <dsp:cNvPr id="0" name=""/>
        <dsp:cNvSpPr/>
      </dsp:nvSpPr>
      <dsp:spPr>
        <a:xfrm>
          <a:off x="3316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Año</a:t>
          </a:r>
        </a:p>
      </dsp:txBody>
      <dsp:txXfrm>
        <a:off x="3316" y="385452"/>
        <a:ext cx="1177556" cy="706533"/>
      </dsp:txXfrm>
    </dsp:sp>
    <dsp:sp modelId="{7F519B78-31CC-1647-98DB-8C7DB7FE3250}">
      <dsp:nvSpPr>
        <dsp:cNvPr id="0" name=""/>
        <dsp:cNvSpPr/>
      </dsp:nvSpPr>
      <dsp:spPr>
        <a:xfrm>
          <a:off x="1298627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Mes</a:t>
          </a:r>
        </a:p>
      </dsp:txBody>
      <dsp:txXfrm>
        <a:off x="1298627" y="385452"/>
        <a:ext cx="1177556" cy="706533"/>
      </dsp:txXfrm>
    </dsp:sp>
    <dsp:sp modelId="{D1439B60-EAF4-FC4A-8A3F-6159B29B7D28}">
      <dsp:nvSpPr>
        <dsp:cNvPr id="0" name=""/>
        <dsp:cNvSpPr/>
      </dsp:nvSpPr>
      <dsp:spPr>
        <a:xfrm>
          <a:off x="2593939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Día</a:t>
          </a:r>
        </a:p>
      </dsp:txBody>
      <dsp:txXfrm>
        <a:off x="2593939" y="385452"/>
        <a:ext cx="1177556" cy="706533"/>
      </dsp:txXfrm>
    </dsp:sp>
    <dsp:sp modelId="{24C938CB-48CB-D648-9927-E1EA4AB2124C}">
      <dsp:nvSpPr>
        <dsp:cNvPr id="0" name=""/>
        <dsp:cNvSpPr/>
      </dsp:nvSpPr>
      <dsp:spPr>
        <a:xfrm>
          <a:off x="3896634" y="393980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Temperatura</a:t>
          </a:r>
        </a:p>
      </dsp:txBody>
      <dsp:txXfrm>
        <a:off x="3896634" y="393980"/>
        <a:ext cx="1177556" cy="706533"/>
      </dsp:txXfrm>
    </dsp:sp>
    <dsp:sp modelId="{F29D7545-DC42-5845-85FF-012600FE4CC8}">
      <dsp:nvSpPr>
        <dsp:cNvPr id="0" name=""/>
        <dsp:cNvSpPr/>
      </dsp:nvSpPr>
      <dsp:spPr>
        <a:xfrm>
          <a:off x="5184563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Humedad</a:t>
          </a:r>
        </a:p>
      </dsp:txBody>
      <dsp:txXfrm>
        <a:off x="5184563" y="385452"/>
        <a:ext cx="1177556" cy="706533"/>
      </dsp:txXfrm>
    </dsp:sp>
    <dsp:sp modelId="{86D272C1-0200-6D44-8B7D-46138123946F}">
      <dsp:nvSpPr>
        <dsp:cNvPr id="0" name=""/>
        <dsp:cNvSpPr/>
      </dsp:nvSpPr>
      <dsp:spPr>
        <a:xfrm>
          <a:off x="6479875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Velocidad del viento</a:t>
          </a:r>
        </a:p>
      </dsp:txBody>
      <dsp:txXfrm>
        <a:off x="6479875" y="385452"/>
        <a:ext cx="1177556" cy="706533"/>
      </dsp:txXfrm>
    </dsp:sp>
    <dsp:sp modelId="{BED35821-0472-5F41-8583-25E7252499B2}">
      <dsp:nvSpPr>
        <dsp:cNvPr id="0" name=""/>
        <dsp:cNvSpPr/>
      </dsp:nvSpPr>
      <dsp:spPr>
        <a:xfrm>
          <a:off x="7775186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Presión</a:t>
          </a:r>
        </a:p>
      </dsp:txBody>
      <dsp:txXfrm>
        <a:off x="7775186" y="385452"/>
        <a:ext cx="1177556" cy="706533"/>
      </dsp:txXfrm>
    </dsp:sp>
    <dsp:sp modelId="{98B41AC0-7E88-5241-B2B0-6931020C6917}">
      <dsp:nvSpPr>
        <dsp:cNvPr id="0" name=""/>
        <dsp:cNvSpPr/>
      </dsp:nvSpPr>
      <dsp:spPr>
        <a:xfrm>
          <a:off x="9070498" y="385452"/>
          <a:ext cx="1177556" cy="706533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Punto de rocío</a:t>
          </a:r>
        </a:p>
      </dsp:txBody>
      <dsp:txXfrm>
        <a:off x="9070498" y="385452"/>
        <a:ext cx="1177556" cy="706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158E-6E02-DB4C-B1D1-92EE2264DACF}">
      <dsp:nvSpPr>
        <dsp:cNvPr id="0" name=""/>
        <dsp:cNvSpPr/>
      </dsp:nvSpPr>
      <dsp:spPr>
        <a:xfrm>
          <a:off x="709049" y="277"/>
          <a:ext cx="1240047" cy="744028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Serie (Aula i5, Norba, Novell)</a:t>
          </a:r>
          <a:endParaRPr lang="es-ES" sz="1200" kern="1200" dirty="0"/>
        </a:p>
      </dsp:txBody>
      <dsp:txXfrm>
        <a:off x="709049" y="277"/>
        <a:ext cx="1240047" cy="744028"/>
      </dsp:txXfrm>
    </dsp:sp>
    <dsp:sp modelId="{E18667D7-9302-2943-8FFA-F23216385764}">
      <dsp:nvSpPr>
        <dsp:cNvPr id="0" name=""/>
        <dsp:cNvSpPr/>
      </dsp:nvSpPr>
      <dsp:spPr>
        <a:xfrm>
          <a:off x="2073101" y="277"/>
          <a:ext cx="1240047" cy="744028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Fecha</a:t>
          </a:r>
        </a:p>
      </dsp:txBody>
      <dsp:txXfrm>
        <a:off x="2073101" y="277"/>
        <a:ext cx="1240047" cy="744028"/>
      </dsp:txXfrm>
    </dsp:sp>
    <dsp:sp modelId="{E8A61542-506A-954F-8F32-07774ACF986E}">
      <dsp:nvSpPr>
        <dsp:cNvPr id="0" name=""/>
        <dsp:cNvSpPr/>
      </dsp:nvSpPr>
      <dsp:spPr>
        <a:xfrm>
          <a:off x="3437154" y="277"/>
          <a:ext cx="1240047" cy="744028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Valor (temperatura)</a:t>
          </a:r>
        </a:p>
      </dsp:txBody>
      <dsp:txXfrm>
        <a:off x="3437154" y="277"/>
        <a:ext cx="1240047" cy="744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1F96B-ADB1-0C47-8407-033E0120E8C7}">
      <dsp:nvSpPr>
        <dsp:cNvPr id="0" name=""/>
        <dsp:cNvSpPr/>
      </dsp:nvSpPr>
      <dsp:spPr>
        <a:xfrm>
          <a:off x="2299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Serie (0,1,2,3…)</a:t>
          </a:r>
        </a:p>
      </dsp:txBody>
      <dsp:txXfrm>
        <a:off x="2299" y="270597"/>
        <a:ext cx="1244958" cy="746974"/>
      </dsp:txXfrm>
    </dsp:sp>
    <dsp:sp modelId="{63CFC12D-FD1D-6142-9403-349FD6FE5686}">
      <dsp:nvSpPr>
        <dsp:cNvPr id="0" name=""/>
        <dsp:cNvSpPr/>
      </dsp:nvSpPr>
      <dsp:spPr>
        <a:xfrm>
          <a:off x="1371753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Hora</a:t>
          </a:r>
        </a:p>
      </dsp:txBody>
      <dsp:txXfrm>
        <a:off x="1371753" y="270597"/>
        <a:ext cx="1244958" cy="746974"/>
      </dsp:txXfrm>
    </dsp:sp>
    <dsp:sp modelId="{E4207914-4F09-EB4D-9187-AD7438EC591F}">
      <dsp:nvSpPr>
        <dsp:cNvPr id="0" name=""/>
        <dsp:cNvSpPr/>
      </dsp:nvSpPr>
      <dsp:spPr>
        <a:xfrm>
          <a:off x="2741206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Día</a:t>
          </a:r>
        </a:p>
      </dsp:txBody>
      <dsp:txXfrm>
        <a:off x="2741206" y="270597"/>
        <a:ext cx="1244958" cy="746974"/>
      </dsp:txXfrm>
    </dsp:sp>
    <dsp:sp modelId="{094CABE0-7DD5-0D45-A841-4FA86677BD78}">
      <dsp:nvSpPr>
        <dsp:cNvPr id="0" name=""/>
        <dsp:cNvSpPr/>
      </dsp:nvSpPr>
      <dsp:spPr>
        <a:xfrm>
          <a:off x="4110660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Mes</a:t>
          </a:r>
        </a:p>
      </dsp:txBody>
      <dsp:txXfrm>
        <a:off x="4110660" y="270597"/>
        <a:ext cx="1244958" cy="746974"/>
      </dsp:txXfrm>
    </dsp:sp>
    <dsp:sp modelId="{1CF1F95C-F98E-1C4E-9857-C3C62CB18E7B}">
      <dsp:nvSpPr>
        <dsp:cNvPr id="0" name=""/>
        <dsp:cNvSpPr/>
      </dsp:nvSpPr>
      <dsp:spPr>
        <a:xfrm>
          <a:off x="5480114" y="270597"/>
          <a:ext cx="1244958" cy="746974"/>
        </a:xfrm>
        <a:prstGeom prst="rect">
          <a:avLst/>
        </a:prstGeom>
        <a:solidFill>
          <a:srgbClr val="496F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Valor (temperatura)</a:t>
          </a:r>
        </a:p>
      </dsp:txBody>
      <dsp:txXfrm>
        <a:off x="5480114" y="270597"/>
        <a:ext cx="1244958" cy="7469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A401-378B-7C41-B964-15EFD9361667}">
      <dsp:nvSpPr>
        <dsp:cNvPr id="0" name=""/>
        <dsp:cNvSpPr/>
      </dsp:nvSpPr>
      <dsp:spPr>
        <a:xfrm>
          <a:off x="413" y="724155"/>
          <a:ext cx="1077604" cy="70630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base de datos</a:t>
          </a:r>
        </a:p>
      </dsp:txBody>
      <dsp:txXfrm>
        <a:off x="21100" y="744842"/>
        <a:ext cx="1036230" cy="664935"/>
      </dsp:txXfrm>
    </dsp:sp>
    <dsp:sp modelId="{240ADEA2-ACFE-DC4C-BCD9-14C03BBA38B2}">
      <dsp:nvSpPr>
        <dsp:cNvPr id="0" name=""/>
        <dsp:cNvSpPr/>
      </dsp:nvSpPr>
      <dsp:spPr>
        <a:xfrm rot="7938">
          <a:off x="1184488" y="943945"/>
          <a:ext cx="293216" cy="29285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184488" y="1002415"/>
        <a:ext cx="205359" cy="175715"/>
      </dsp:txXfrm>
    </dsp:sp>
    <dsp:sp modelId="{AFACF261-ADA0-2B4C-B9EA-E4BCF9DAC73C}">
      <dsp:nvSpPr>
        <dsp:cNvPr id="0" name=""/>
        <dsp:cNvSpPr/>
      </dsp:nvSpPr>
      <dsp:spPr>
        <a:xfrm>
          <a:off x="1549463" y="727650"/>
          <a:ext cx="1114067" cy="706556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Front y Back</a:t>
          </a:r>
        </a:p>
      </dsp:txBody>
      <dsp:txXfrm>
        <a:off x="1570157" y="748344"/>
        <a:ext cx="1072679" cy="6651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A401-378B-7C41-B964-15EFD9361667}">
      <dsp:nvSpPr>
        <dsp:cNvPr id="0" name=""/>
        <dsp:cNvSpPr/>
      </dsp:nvSpPr>
      <dsp:spPr>
        <a:xfrm>
          <a:off x="5806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sp:txBody>
      <dsp:txXfrm>
        <a:off x="25719" y="1970415"/>
        <a:ext cx="1093322" cy="640063"/>
      </dsp:txXfrm>
    </dsp:sp>
    <dsp:sp modelId="{240ADEA2-ACFE-DC4C-BCD9-14C03BBA38B2}">
      <dsp:nvSpPr>
        <dsp:cNvPr id="0" name=""/>
        <dsp:cNvSpPr/>
      </dsp:nvSpPr>
      <dsp:spPr>
        <a:xfrm>
          <a:off x="1252269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252269" y="2206140"/>
        <a:ext cx="168159" cy="168612"/>
      </dsp:txXfrm>
    </dsp:sp>
    <dsp:sp modelId="{AFACF261-ADA0-2B4C-B9EA-E4BCF9DAC73C}">
      <dsp:nvSpPr>
        <dsp:cNvPr id="0" name=""/>
        <dsp:cNvSpPr/>
      </dsp:nvSpPr>
      <dsp:spPr>
        <a:xfrm>
          <a:off x="1592214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Preprocesado</a:t>
          </a:r>
        </a:p>
      </dsp:txBody>
      <dsp:txXfrm>
        <a:off x="1612127" y="1970415"/>
        <a:ext cx="1093322" cy="640063"/>
      </dsp:txXfrm>
    </dsp:sp>
    <dsp:sp modelId="{B7C3DC8E-7171-FA4A-B800-77A7F2B8F905}">
      <dsp:nvSpPr>
        <dsp:cNvPr id="0" name=""/>
        <dsp:cNvSpPr/>
      </dsp:nvSpPr>
      <dsp:spPr>
        <a:xfrm>
          <a:off x="2838678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2838678" y="2206140"/>
        <a:ext cx="168159" cy="168612"/>
      </dsp:txXfrm>
    </dsp:sp>
    <dsp:sp modelId="{1D34D2F9-FA06-DD4F-BF1A-637BC6157B34}">
      <dsp:nvSpPr>
        <dsp:cNvPr id="0" name=""/>
        <dsp:cNvSpPr/>
      </dsp:nvSpPr>
      <dsp:spPr>
        <a:xfrm>
          <a:off x="3178622" y="1949870"/>
          <a:ext cx="1133148" cy="681153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División en Train Set y Train Test</a:t>
          </a:r>
        </a:p>
      </dsp:txBody>
      <dsp:txXfrm>
        <a:off x="3198572" y="1969820"/>
        <a:ext cx="1093248" cy="641253"/>
      </dsp:txXfrm>
    </dsp:sp>
    <dsp:sp modelId="{ADD994BA-F422-0845-9DCA-AC038B86C933}">
      <dsp:nvSpPr>
        <dsp:cNvPr id="0" name=""/>
        <dsp:cNvSpPr/>
      </dsp:nvSpPr>
      <dsp:spPr>
        <a:xfrm>
          <a:off x="4425086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4425086" y="2206140"/>
        <a:ext cx="168159" cy="168612"/>
      </dsp:txXfrm>
    </dsp:sp>
    <dsp:sp modelId="{859155E2-F94D-E641-B47E-79940C7E9A28}">
      <dsp:nvSpPr>
        <dsp:cNvPr id="0" name=""/>
        <dsp:cNvSpPr/>
      </dsp:nvSpPr>
      <dsp:spPr>
        <a:xfrm>
          <a:off x="4765031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Iniciar algoritmo</a:t>
          </a:r>
        </a:p>
      </dsp:txBody>
      <dsp:txXfrm>
        <a:off x="4784944" y="1970415"/>
        <a:ext cx="1093322" cy="640063"/>
      </dsp:txXfrm>
    </dsp:sp>
    <dsp:sp modelId="{9622061C-6250-3A4D-ABC6-C30FD75D6AEB}">
      <dsp:nvSpPr>
        <dsp:cNvPr id="0" name=""/>
        <dsp:cNvSpPr/>
      </dsp:nvSpPr>
      <dsp:spPr>
        <a:xfrm>
          <a:off x="6011494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6011494" y="2206140"/>
        <a:ext cx="168159" cy="168612"/>
      </dsp:txXfrm>
    </dsp:sp>
    <dsp:sp modelId="{E552679C-C793-C94A-8104-CB88C6EC50E7}">
      <dsp:nvSpPr>
        <dsp:cNvPr id="0" name=""/>
        <dsp:cNvSpPr/>
      </dsp:nvSpPr>
      <dsp:spPr>
        <a:xfrm>
          <a:off x="6351439" y="1950502"/>
          <a:ext cx="109093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Entrenamiento de datos</a:t>
          </a:r>
        </a:p>
      </dsp:txBody>
      <dsp:txXfrm>
        <a:off x="6371352" y="1970415"/>
        <a:ext cx="1051112" cy="640063"/>
      </dsp:txXfrm>
    </dsp:sp>
    <dsp:sp modelId="{D0C333F9-9605-A749-9E14-1FCD3D496F5F}">
      <dsp:nvSpPr>
        <dsp:cNvPr id="0" name=""/>
        <dsp:cNvSpPr/>
      </dsp:nvSpPr>
      <dsp:spPr>
        <a:xfrm>
          <a:off x="7555693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7555693" y="2206140"/>
        <a:ext cx="168159" cy="168612"/>
      </dsp:txXfrm>
    </dsp:sp>
    <dsp:sp modelId="{5B6484FD-CBE3-1E45-AD1E-8C81DF921741}">
      <dsp:nvSpPr>
        <dsp:cNvPr id="0" name=""/>
        <dsp:cNvSpPr/>
      </dsp:nvSpPr>
      <dsp:spPr>
        <a:xfrm>
          <a:off x="7895637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Realizar predicción</a:t>
          </a:r>
        </a:p>
      </dsp:txBody>
      <dsp:txXfrm>
        <a:off x="7915550" y="1970415"/>
        <a:ext cx="1093322" cy="640063"/>
      </dsp:txXfrm>
    </dsp:sp>
    <dsp:sp modelId="{8C566657-A029-1D43-B2FB-C9A481B524B0}">
      <dsp:nvSpPr>
        <dsp:cNvPr id="0" name=""/>
        <dsp:cNvSpPr/>
      </dsp:nvSpPr>
      <dsp:spPr>
        <a:xfrm>
          <a:off x="9142101" y="2149936"/>
          <a:ext cx="240227" cy="281020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9142101" y="2206140"/>
        <a:ext cx="168159" cy="168612"/>
      </dsp:txXfrm>
    </dsp:sp>
    <dsp:sp modelId="{CE90753A-E673-F648-B0D6-BFDD126EDA1F}">
      <dsp:nvSpPr>
        <dsp:cNvPr id="0" name=""/>
        <dsp:cNvSpPr/>
      </dsp:nvSpPr>
      <dsp:spPr>
        <a:xfrm>
          <a:off x="9482046" y="1950502"/>
          <a:ext cx="1133148" cy="679889"/>
        </a:xfrm>
        <a:prstGeom prst="roundRect">
          <a:avLst>
            <a:gd name="adj" fmla="val 10000"/>
          </a:avLst>
        </a:prstGeom>
        <a:solidFill>
          <a:srgbClr val="81997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Creación de modelo</a:t>
          </a:r>
        </a:p>
      </dsp:txBody>
      <dsp:txXfrm>
        <a:off x="9501959" y="1970415"/>
        <a:ext cx="1093322" cy="64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3CE49-B9B1-F241-868C-87A764AC2CC0}" type="datetimeFigureOut">
              <a:rPr lang="es-ES" smtClean="0"/>
              <a:t>12/7/22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704D-A242-624A-8930-CF34568621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6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2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584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7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32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67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26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69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84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91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75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17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4704D-A242-624A-8930-CF34568621A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21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24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6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7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7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2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89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56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9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C01B20-A8F6-9D41-A583-C1CC2DCC7C79}" type="datetimeFigureOut">
              <a:rPr lang="es-ES" smtClean="0"/>
              <a:t>12/7/22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58817F-5933-B746-AB70-DA1DD69A5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1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0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2.wdp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5.wdp"/><Relationship Id="rId5" Type="http://schemas.openxmlformats.org/officeDocument/2006/relationships/image" Target="../media/image23.png"/><Relationship Id="rId4" Type="http://schemas.microsoft.com/office/2007/relationships/hdphoto" Target="../media/hdphoto1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7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8.wdp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087E45-51D9-4E90-1D30-ED43F487737D}"/>
              </a:ext>
            </a:extLst>
          </p:cNvPr>
          <p:cNvSpPr txBox="1"/>
          <p:nvPr/>
        </p:nvSpPr>
        <p:spPr>
          <a:xfrm>
            <a:off x="0" y="730905"/>
            <a:ext cx="12192000" cy="600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4000" b="1" dirty="0">
                <a:solidFill>
                  <a:srgbClr val="496F4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UNIVERSIDAD DE EXTREMADURA</a:t>
            </a:r>
            <a:endParaRPr lang="es-ES" sz="4000" b="1" dirty="0">
              <a:solidFill>
                <a:srgbClr val="496F4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Escuela Politécnica.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Grado en Ingeniería Informática en Ingeniería de Software.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 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Trabajo Fin de Grado: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Modelos predictivos aplicados a IoT.</a:t>
            </a:r>
            <a:endParaRPr lang="es-E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(Cuerpo en alfa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 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Autor: José Luis Pérez García .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(Cuerpo en alfa"/>
              </a:rPr>
              <a:t>Tutor: Andrés Caro Lindo.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B89B242-911F-96EF-CF45-F905E2F6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8" y="375880"/>
            <a:ext cx="952142" cy="12464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6AD8EAA-115B-567D-F089-E0E34916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07" y="1726623"/>
            <a:ext cx="1243627" cy="73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34800"/>
            <a:ext cx="3051599" cy="4215908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del nivel de ozono en la región.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Committe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Neightbors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Hieralchical cluster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2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3963600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datos diarios desde 2013 a Febrero de 2014 y características: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Promedio por hora de algunos elementos químicos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Humedad relativa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atmosférica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Radiación solar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40FA28A-05FE-15EF-8AC8-4DB4057742B3}"/>
              </a:ext>
            </a:extLst>
          </p:cNvPr>
          <p:cNvSpPr txBox="1">
            <a:spLocks/>
          </p:cNvSpPr>
          <p:nvPr/>
        </p:nvSpPr>
        <p:spPr>
          <a:xfrm>
            <a:off x="7479599" y="2258330"/>
            <a:ext cx="1930801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8475171" y="68120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27C5796-EDDA-F6DB-91ED-B9A20103AC78}"/>
              </a:ext>
            </a:extLst>
          </p:cNvPr>
          <p:cNvSpPr txBox="1">
            <a:spLocks/>
          </p:cNvSpPr>
          <p:nvPr/>
        </p:nvSpPr>
        <p:spPr>
          <a:xfrm>
            <a:off x="7479598" y="1839292"/>
            <a:ext cx="4018802" cy="4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E1A91E3A-B3D4-D0EB-D276-AD8379F1F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9597" y="1839292"/>
                <a:ext cx="3051599" cy="4211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_trad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Resultados</a:t>
                </a:r>
              </a:p>
              <a:p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algoritmo que dio mejor resultado fue el Random Forest (RMSE y MAE más bajos).</a:t>
                </a:r>
              </a:p>
              <a:p>
                <a:r>
                  <a:rPr lang="es-ES_trad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Establecimiento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umbral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0.75</a:t>
                </a:r>
              </a:p>
              <a:p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Todos los algoritmos por encima del umbral, con lo que el estudio dio buen resultado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E1A91E3A-B3D4-D0EB-D276-AD8379F1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97" y="1839292"/>
                <a:ext cx="3051599" cy="4211416"/>
              </a:xfrm>
              <a:prstGeom prst="rect">
                <a:avLst/>
              </a:prstGeom>
              <a:blipFill>
                <a:blip r:embed="rId3"/>
                <a:stretch>
                  <a:fillRect l="-826" t="-300" r="-20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35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34800"/>
            <a:ext cx="3051599" cy="4215908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energía eólica que se podría generar.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propio (base XGBoost)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 Trees (CART)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Neural Network (BPNN)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3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3963600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características: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 de la semana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 del año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 del mes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 del año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la energía eólica de las 24h anteriores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la energía eólica de las 48h anteriores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Dirección del viento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Humedad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40FA28A-05FE-15EF-8AC8-4DB4057742B3}"/>
              </a:ext>
            </a:extLst>
          </p:cNvPr>
          <p:cNvSpPr txBox="1">
            <a:spLocks/>
          </p:cNvSpPr>
          <p:nvPr/>
        </p:nvSpPr>
        <p:spPr>
          <a:xfrm>
            <a:off x="7479599" y="2258330"/>
            <a:ext cx="1930801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8475171" y="68120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27C5796-EDDA-F6DB-91ED-B9A20103AC78}"/>
              </a:ext>
            </a:extLst>
          </p:cNvPr>
          <p:cNvSpPr txBox="1">
            <a:spLocks/>
          </p:cNvSpPr>
          <p:nvPr/>
        </p:nvSpPr>
        <p:spPr>
          <a:xfrm>
            <a:off x="7479598" y="1839292"/>
            <a:ext cx="4018802" cy="4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1A91E3A-B3D4-D0EB-D276-AD8379F1F112}"/>
              </a:ext>
            </a:extLst>
          </p:cNvPr>
          <p:cNvSpPr txBox="1">
            <a:spLocks/>
          </p:cNvSpPr>
          <p:nvPr/>
        </p:nvSpPr>
        <p:spPr>
          <a:xfrm>
            <a:off x="7479597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con mejor resultado fue el algoritmo creado usando como base Xgboost.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error usadas MSE, RMSE, MAE, RMAE</a:t>
            </a:r>
          </a:p>
        </p:txBody>
      </p:sp>
    </p:spTree>
    <p:extLst>
      <p:ext uri="{BB962C8B-B14F-4D97-AF65-F5344CB8AC3E}">
        <p14:creationId xmlns:p14="http://schemas.microsoft.com/office/powerpoint/2010/main" val="412563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45292"/>
            <a:ext cx="3051599" cy="4215908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temperatura ambiental.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using RNN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4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3963600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datos diarios desde 2006 a 2018 y características: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del aire a 2 metros de altura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atmosférica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Humedad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Dirección media del viento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Nubosidad total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Visibilidad horizontal 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del punto de rocío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40FA28A-05FE-15EF-8AC8-4DB4057742B3}"/>
              </a:ext>
            </a:extLst>
          </p:cNvPr>
          <p:cNvSpPr txBox="1">
            <a:spLocks/>
          </p:cNvSpPr>
          <p:nvPr/>
        </p:nvSpPr>
        <p:spPr>
          <a:xfrm>
            <a:off x="7479599" y="2258330"/>
            <a:ext cx="1930801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8475171" y="68120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27C5796-EDDA-F6DB-91ED-B9A20103AC78}"/>
              </a:ext>
            </a:extLst>
          </p:cNvPr>
          <p:cNvSpPr txBox="1">
            <a:spLocks/>
          </p:cNvSpPr>
          <p:nvPr/>
        </p:nvSpPr>
        <p:spPr>
          <a:xfrm>
            <a:off x="7479598" y="1839292"/>
            <a:ext cx="4018802" cy="41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1A91E3A-B3D4-D0EB-D276-AD8379F1F112}"/>
              </a:ext>
            </a:extLst>
          </p:cNvPr>
          <p:cNvSpPr txBox="1">
            <a:spLocks/>
          </p:cNvSpPr>
          <p:nvPr/>
        </p:nvSpPr>
        <p:spPr>
          <a:xfrm>
            <a:off x="7479597" y="1839292"/>
            <a:ext cx="3051599" cy="421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con mejor resultado Time Series using RNN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error 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RMSE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1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Creación del dataset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4625D4A-1866-0DE5-28AE-71F6F924B6B3}"/>
              </a:ext>
            </a:extLst>
          </p:cNvPr>
          <p:cNvSpPr txBox="1">
            <a:spLocks/>
          </p:cNvSpPr>
          <p:nvPr/>
        </p:nvSpPr>
        <p:spPr>
          <a:xfrm>
            <a:off x="1066800" y="2158933"/>
            <a:ext cx="9906000" cy="4070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Web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de la web de Weather Underground.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como método de extracción.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la web recogidos con dispositivos IoT.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Fechas desde Enero de 2013 a Junio de 2022.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3370 filas de datos.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066800" y="1410788"/>
            <a:ext cx="10058400" cy="748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necesita un conjunto de datos históricos para poder trabajar, ya que se basa en estos para realizar predicciones futuras.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8A74D5C-2ABA-A14D-BBAA-2045719A4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268854"/>
              </p:ext>
            </p:extLst>
          </p:nvPr>
        </p:nvGraphicFramePr>
        <p:xfrm>
          <a:off x="1219200" y="4856721"/>
          <a:ext cx="10251371" cy="147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F56A46A1-A730-E14F-AAD2-9B84179597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8908" y="2120709"/>
            <a:ext cx="2562778" cy="27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Creación del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1408-86F2-13DD-4829-38408C37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445" y="2178528"/>
            <a:ext cx="9657806" cy="388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Smart Politech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de la grafica de Grafana creada por el proyecto Smart Politech.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extraídos desde Junio de 2016 a Diciembre de 2020.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de 27000 filas de datos.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066800" y="1422802"/>
            <a:ext cx="10154194" cy="654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necesita un conjunto de datos históricos para poder trabajar, ya que se basa en estos para realizar predicciones futuras.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50A984-840B-9341-8812-8564A0A036BC}"/>
              </a:ext>
            </a:extLst>
          </p:cNvPr>
          <p:cNvSpPr txBox="1"/>
          <p:nvPr/>
        </p:nvSpPr>
        <p:spPr>
          <a:xfrm>
            <a:off x="613954" y="5228063"/>
            <a:ext cx="495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876A77C-57DA-3A4C-80AF-27CC35604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049162"/>
              </p:ext>
            </p:extLst>
          </p:nvPr>
        </p:nvGraphicFramePr>
        <p:xfrm>
          <a:off x="505097" y="4334964"/>
          <a:ext cx="5386251" cy="744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529DEAE-47FA-7340-A83A-EE4C2082AFEE}"/>
              </a:ext>
            </a:extLst>
          </p:cNvPr>
          <p:cNvSpPr txBox="1">
            <a:spLocks/>
          </p:cNvSpPr>
          <p:nvPr/>
        </p:nvSpPr>
        <p:spPr>
          <a:xfrm>
            <a:off x="1062445" y="5079547"/>
            <a:ext cx="9657806" cy="184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después del procesado:</a:t>
            </a: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EB59F38-8767-E841-BECC-F47FDB9B3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75427"/>
              </p:ext>
            </p:extLst>
          </p:nvPr>
        </p:nvGraphicFramePr>
        <p:xfrm>
          <a:off x="1201784" y="5274358"/>
          <a:ext cx="6727372" cy="1288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Imagen 10" descr="Calendario&#10;&#10;Descripción generada automáticamente">
            <a:extLst>
              <a:ext uri="{FF2B5EF4-FFF2-40B4-BE49-F238E27FC236}">
                <a16:creationId xmlns:a16="http://schemas.microsoft.com/office/drawing/2014/main" id="{4B542D34-FC62-0B4E-A010-8BA1347262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29156" y="3044214"/>
            <a:ext cx="3056159" cy="23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E8F8-2047-BFC9-05CB-C52E5D07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527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Metodología e implementación</a:t>
            </a:r>
            <a:endParaRPr lang="es-ES" sz="4000" b="1" dirty="0"/>
          </a:p>
        </p:txBody>
      </p:sp>
      <p:graphicFrame>
        <p:nvGraphicFramePr>
          <p:cNvPr id="33" name="Marcador de contenido 32">
            <a:extLst>
              <a:ext uri="{FF2B5EF4-FFF2-40B4-BE49-F238E27FC236}">
                <a16:creationId xmlns:a16="http://schemas.microsoft.com/office/drawing/2014/main" id="{B718F196-C480-661B-3D25-454CB2AB3B3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5617902"/>
              </p:ext>
            </p:extLst>
          </p:nvPr>
        </p:nvGraphicFramePr>
        <p:xfrm>
          <a:off x="1216668" y="4369024"/>
          <a:ext cx="2879835" cy="215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upo 35">
            <a:extLst>
              <a:ext uri="{FF2B5EF4-FFF2-40B4-BE49-F238E27FC236}">
                <a16:creationId xmlns:a16="http://schemas.microsoft.com/office/drawing/2014/main" id="{2A6D86CC-F023-A29E-D71E-54367C08D338}"/>
              </a:ext>
            </a:extLst>
          </p:cNvPr>
          <p:cNvGrpSpPr/>
          <p:nvPr/>
        </p:nvGrpSpPr>
        <p:grpSpPr>
          <a:xfrm rot="5400000">
            <a:off x="10164085" y="3677000"/>
            <a:ext cx="2160328" cy="356562"/>
            <a:chOff x="7841740" y="2053691"/>
            <a:chExt cx="205173" cy="2419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3A5FCA96-3552-F1CB-DFD4-5F622DBA05FE}"/>
                </a:ext>
              </a:extLst>
            </p:cNvPr>
            <p:cNvSpPr/>
            <p:nvPr/>
          </p:nvSpPr>
          <p:spPr>
            <a:xfrm>
              <a:off x="7841740" y="2053691"/>
              <a:ext cx="205173" cy="241975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lecha derecha 4">
              <a:extLst>
                <a:ext uri="{FF2B5EF4-FFF2-40B4-BE49-F238E27FC236}">
                  <a16:creationId xmlns:a16="http://schemas.microsoft.com/office/drawing/2014/main" id="{56B3731B-52CA-D65F-3561-E7480C408D30}"/>
                </a:ext>
              </a:extLst>
            </p:cNvPr>
            <p:cNvSpPr txBox="1"/>
            <p:nvPr/>
          </p:nvSpPr>
          <p:spPr>
            <a:xfrm>
              <a:off x="7841740" y="2101694"/>
              <a:ext cx="143621" cy="1440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5D9E958-AFB9-307A-2493-4DCFDAE58112}"/>
              </a:ext>
            </a:extLst>
          </p:cNvPr>
          <p:cNvGrpSpPr/>
          <p:nvPr/>
        </p:nvGrpSpPr>
        <p:grpSpPr>
          <a:xfrm>
            <a:off x="4096503" y="5338118"/>
            <a:ext cx="6456167" cy="330204"/>
            <a:chOff x="7841740" y="2053691"/>
            <a:chExt cx="205173" cy="24001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0" name="Flecha derecha 39">
              <a:extLst>
                <a:ext uri="{FF2B5EF4-FFF2-40B4-BE49-F238E27FC236}">
                  <a16:creationId xmlns:a16="http://schemas.microsoft.com/office/drawing/2014/main" id="{BCA91A3C-38EF-374E-2AA6-62D86716BE19}"/>
                </a:ext>
              </a:extLst>
            </p:cNvPr>
            <p:cNvSpPr/>
            <p:nvPr/>
          </p:nvSpPr>
          <p:spPr>
            <a:xfrm>
              <a:off x="7841740" y="2053691"/>
              <a:ext cx="205173" cy="24001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echa derecha 4">
              <a:extLst>
                <a:ext uri="{FF2B5EF4-FFF2-40B4-BE49-F238E27FC236}">
                  <a16:creationId xmlns:a16="http://schemas.microsoft.com/office/drawing/2014/main" id="{3E70E718-0A34-590A-5B8A-97E79F1FCD9A}"/>
                </a:ext>
              </a:extLst>
            </p:cNvPr>
            <p:cNvSpPr txBox="1"/>
            <p:nvPr/>
          </p:nvSpPr>
          <p:spPr>
            <a:xfrm>
              <a:off x="7841740" y="2101694"/>
              <a:ext cx="143621" cy="1440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</p:grp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C3A2E54F-D7E9-4D99-C2A4-6FF9AF31E7D7}"/>
              </a:ext>
            </a:extLst>
          </p:cNvPr>
          <p:cNvSpPr/>
          <p:nvPr/>
        </p:nvSpPr>
        <p:spPr>
          <a:xfrm>
            <a:off x="377036" y="3569757"/>
            <a:ext cx="1073754" cy="590400"/>
          </a:xfrm>
          <a:prstGeom prst="roundRect">
            <a:avLst>
              <a:gd name="adj" fmla="val 10000"/>
            </a:avLst>
          </a:prstGeom>
          <a:solidFill>
            <a:srgbClr val="496F4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graphicFrame>
        <p:nvGraphicFramePr>
          <p:cNvPr id="45" name="Marcador de contenido 32">
            <a:extLst>
              <a:ext uri="{FF2B5EF4-FFF2-40B4-BE49-F238E27FC236}">
                <a16:creationId xmlns:a16="http://schemas.microsoft.com/office/drawing/2014/main" id="{EFFCE8E2-7BD8-BCFD-B24F-CCB0E5269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206984"/>
              </p:ext>
            </p:extLst>
          </p:nvPr>
        </p:nvGraphicFramePr>
        <p:xfrm>
          <a:off x="1207538" y="-48123"/>
          <a:ext cx="10621001" cy="458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9" name="Grupo 48">
            <a:extLst>
              <a:ext uri="{FF2B5EF4-FFF2-40B4-BE49-F238E27FC236}">
                <a16:creationId xmlns:a16="http://schemas.microsoft.com/office/drawing/2014/main" id="{017BFAF8-726E-37AC-12FF-2F1D26077CB2}"/>
              </a:ext>
            </a:extLst>
          </p:cNvPr>
          <p:cNvGrpSpPr/>
          <p:nvPr/>
        </p:nvGrpSpPr>
        <p:grpSpPr>
          <a:xfrm rot="3059211">
            <a:off x="743343" y="4554140"/>
            <a:ext cx="752591" cy="292857"/>
            <a:chOff x="1184488" y="944029"/>
            <a:chExt cx="293216" cy="29285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lecha derecha 49">
              <a:extLst>
                <a:ext uri="{FF2B5EF4-FFF2-40B4-BE49-F238E27FC236}">
                  <a16:creationId xmlns:a16="http://schemas.microsoft.com/office/drawing/2014/main" id="{6C0CF841-7298-FBAC-3869-E29085061912}"/>
                </a:ext>
              </a:extLst>
            </p:cNvPr>
            <p:cNvSpPr/>
            <p:nvPr/>
          </p:nvSpPr>
          <p:spPr>
            <a:xfrm rot="8310">
              <a:off x="1184488" y="944029"/>
              <a:ext cx="293216" cy="29285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lecha derecha 4">
              <a:extLst>
                <a:ext uri="{FF2B5EF4-FFF2-40B4-BE49-F238E27FC236}">
                  <a16:creationId xmlns:a16="http://schemas.microsoft.com/office/drawing/2014/main" id="{37A329F9-72A0-95C8-11CB-C153640331A3}"/>
                </a:ext>
              </a:extLst>
            </p:cNvPr>
            <p:cNvSpPr txBox="1"/>
            <p:nvPr/>
          </p:nvSpPr>
          <p:spPr>
            <a:xfrm rot="8310">
              <a:off x="1184488" y="1002494"/>
              <a:ext cx="205359" cy="1757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C30B9C6-F837-0CA7-9E54-691824435E87}"/>
              </a:ext>
            </a:extLst>
          </p:cNvPr>
          <p:cNvGrpSpPr/>
          <p:nvPr/>
        </p:nvGrpSpPr>
        <p:grpSpPr>
          <a:xfrm rot="18507639">
            <a:off x="695956" y="2882041"/>
            <a:ext cx="752400" cy="292857"/>
            <a:chOff x="1184488" y="944029"/>
            <a:chExt cx="293216" cy="29285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3" name="Flecha derecha 52">
              <a:extLst>
                <a:ext uri="{FF2B5EF4-FFF2-40B4-BE49-F238E27FC236}">
                  <a16:creationId xmlns:a16="http://schemas.microsoft.com/office/drawing/2014/main" id="{AE3F974A-68FE-167E-9E40-62C54E1CCCAC}"/>
                </a:ext>
              </a:extLst>
            </p:cNvPr>
            <p:cNvSpPr/>
            <p:nvPr/>
          </p:nvSpPr>
          <p:spPr>
            <a:xfrm rot="8310">
              <a:off x="1184488" y="944029"/>
              <a:ext cx="293216" cy="29285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Flecha derecha 4">
              <a:extLst>
                <a:ext uri="{FF2B5EF4-FFF2-40B4-BE49-F238E27FC236}">
                  <a16:creationId xmlns:a16="http://schemas.microsoft.com/office/drawing/2014/main" id="{B4F7A940-4AEA-D8F5-BEE4-05002FF61EFF}"/>
                </a:ext>
              </a:extLst>
            </p:cNvPr>
            <p:cNvSpPr txBox="1"/>
            <p:nvPr/>
          </p:nvSpPr>
          <p:spPr>
            <a:xfrm rot="8310">
              <a:off x="1184488" y="1002494"/>
              <a:ext cx="205359" cy="1757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5509499C-6ECE-B224-D99E-FBB11EE35CAD}"/>
              </a:ext>
            </a:extLst>
          </p:cNvPr>
          <p:cNvSpPr/>
          <p:nvPr/>
        </p:nvSpPr>
        <p:spPr>
          <a:xfrm>
            <a:off x="1942112" y="3004368"/>
            <a:ext cx="1361789" cy="430924"/>
          </a:xfrm>
          <a:prstGeom prst="roundRect">
            <a:avLst>
              <a:gd name="adj" fmla="val 10000"/>
            </a:avLst>
          </a:prstGeom>
          <a:solidFill>
            <a:srgbClr val="A3AF9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Limpieza de datos inválidos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8D5838C-4B20-CCFC-FF72-3434ADB72879}"/>
              </a:ext>
            </a:extLst>
          </p:cNvPr>
          <p:cNvGrpSpPr/>
          <p:nvPr/>
        </p:nvGrpSpPr>
        <p:grpSpPr>
          <a:xfrm>
            <a:off x="3382365" y="3004368"/>
            <a:ext cx="1365107" cy="430924"/>
            <a:chOff x="1587584" y="1920270"/>
            <a:chExt cx="1130905" cy="740352"/>
          </a:xfrm>
          <a:solidFill>
            <a:srgbClr val="A3AF98"/>
          </a:solidFill>
        </p:grpSpPr>
        <p:sp>
          <p:nvSpPr>
            <p:cNvPr id="59" name="Rectángulo redondeado 58">
              <a:extLst>
                <a:ext uri="{FF2B5EF4-FFF2-40B4-BE49-F238E27FC236}">
                  <a16:creationId xmlns:a16="http://schemas.microsoft.com/office/drawing/2014/main" id="{6129AF78-2273-B683-1BBD-A0E999C57504}"/>
                </a:ext>
              </a:extLst>
            </p:cNvPr>
            <p:cNvSpPr/>
            <p:nvPr/>
          </p:nvSpPr>
          <p:spPr>
            <a:xfrm>
              <a:off x="1587584" y="1920270"/>
              <a:ext cx="1128156" cy="7403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7FF75221-E342-5ED1-973B-00FABA30D124}"/>
                </a:ext>
              </a:extLst>
            </p:cNvPr>
            <p:cNvSpPr txBox="1"/>
            <p:nvPr/>
          </p:nvSpPr>
          <p:spPr>
            <a:xfrm>
              <a:off x="1633701" y="1963637"/>
              <a:ext cx="1084788" cy="6969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Selección de los Features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58AE8FC-B960-ABCA-3CC3-ADC7B74B26E7}"/>
              </a:ext>
            </a:extLst>
          </p:cNvPr>
          <p:cNvGrpSpPr/>
          <p:nvPr/>
        </p:nvGrpSpPr>
        <p:grpSpPr>
          <a:xfrm rot="6795220">
            <a:off x="2997305" y="2789350"/>
            <a:ext cx="237600" cy="108000"/>
            <a:chOff x="1249137" y="2150555"/>
            <a:chExt cx="239169" cy="27978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2" name="Flecha derecha 61">
              <a:extLst>
                <a:ext uri="{FF2B5EF4-FFF2-40B4-BE49-F238E27FC236}">
                  <a16:creationId xmlns:a16="http://schemas.microsoft.com/office/drawing/2014/main" id="{63F51747-9D3F-0928-4CC6-ED7D06AEDE5E}"/>
                </a:ext>
              </a:extLst>
            </p:cNvPr>
            <p:cNvSpPr/>
            <p:nvPr/>
          </p:nvSpPr>
          <p:spPr>
            <a:xfrm>
              <a:off x="1249137" y="2150555"/>
              <a:ext cx="239169" cy="27978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lecha derecha 4">
              <a:extLst>
                <a:ext uri="{FF2B5EF4-FFF2-40B4-BE49-F238E27FC236}">
                  <a16:creationId xmlns:a16="http://schemas.microsoft.com/office/drawing/2014/main" id="{F1076F13-0738-2A37-33AA-FAD2EC6001F2}"/>
                </a:ext>
              </a:extLst>
            </p:cNvPr>
            <p:cNvSpPr txBox="1"/>
            <p:nvPr/>
          </p:nvSpPr>
          <p:spPr>
            <a:xfrm>
              <a:off x="1249137" y="2206511"/>
              <a:ext cx="167418" cy="167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100" kern="1200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BE5C076-111B-9712-D3DC-F7E8F1409C73}"/>
              </a:ext>
            </a:extLst>
          </p:cNvPr>
          <p:cNvGrpSpPr/>
          <p:nvPr/>
        </p:nvGrpSpPr>
        <p:grpSpPr>
          <a:xfrm rot="4045880">
            <a:off x="3477062" y="2794971"/>
            <a:ext cx="237600" cy="108000"/>
            <a:chOff x="1249137" y="2150555"/>
            <a:chExt cx="239169" cy="27978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5" name="Flecha derecha 64">
              <a:extLst>
                <a:ext uri="{FF2B5EF4-FFF2-40B4-BE49-F238E27FC236}">
                  <a16:creationId xmlns:a16="http://schemas.microsoft.com/office/drawing/2014/main" id="{90A2D193-534E-49A0-959E-1182A01A3EA7}"/>
                </a:ext>
              </a:extLst>
            </p:cNvPr>
            <p:cNvSpPr/>
            <p:nvPr/>
          </p:nvSpPr>
          <p:spPr>
            <a:xfrm>
              <a:off x="1249137" y="2150555"/>
              <a:ext cx="239169" cy="27978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Flecha derecha 4">
              <a:extLst>
                <a:ext uri="{FF2B5EF4-FFF2-40B4-BE49-F238E27FC236}">
                  <a16:creationId xmlns:a16="http://schemas.microsoft.com/office/drawing/2014/main" id="{FF41DF1F-0E34-2D73-2501-7CC36B739F9B}"/>
                </a:ext>
              </a:extLst>
            </p:cNvPr>
            <p:cNvSpPr txBox="1"/>
            <p:nvPr/>
          </p:nvSpPr>
          <p:spPr>
            <a:xfrm>
              <a:off x="1249137" y="2206511"/>
              <a:ext cx="167418" cy="1678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100" kern="120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0BD818E-1372-884A-BCBF-8BC1B3AD0467}"/>
              </a:ext>
            </a:extLst>
          </p:cNvPr>
          <p:cNvGrpSpPr/>
          <p:nvPr/>
        </p:nvGrpSpPr>
        <p:grpSpPr>
          <a:xfrm>
            <a:off x="10693929" y="5073723"/>
            <a:ext cx="1114067" cy="739676"/>
            <a:chOff x="1549463" y="711260"/>
            <a:chExt cx="1114067" cy="739676"/>
          </a:xfrm>
        </p:grpSpPr>
        <p:sp>
          <p:nvSpPr>
            <p:cNvPr id="67" name="Rectángulo redondeado 66">
              <a:extLst>
                <a:ext uri="{FF2B5EF4-FFF2-40B4-BE49-F238E27FC236}">
                  <a16:creationId xmlns:a16="http://schemas.microsoft.com/office/drawing/2014/main" id="{EE56D7DE-EFD4-AB44-A4A4-4313D3312E58}"/>
                </a:ext>
              </a:extLst>
            </p:cNvPr>
            <p:cNvSpPr/>
            <p:nvPr/>
          </p:nvSpPr>
          <p:spPr>
            <a:xfrm>
              <a:off x="1549463" y="711260"/>
              <a:ext cx="1114067" cy="739676"/>
            </a:xfrm>
            <a:prstGeom prst="roundRect">
              <a:avLst>
                <a:gd name="adj" fmla="val 10000"/>
              </a:avLst>
            </a:prstGeom>
            <a:solidFill>
              <a:srgbClr val="81997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8CA0C7F2-33D7-D34D-B042-7B5FDAD30AC5}"/>
                </a:ext>
              </a:extLst>
            </p:cNvPr>
            <p:cNvSpPr txBox="1"/>
            <p:nvPr/>
          </p:nvSpPr>
          <p:spPr>
            <a:xfrm>
              <a:off x="1571127" y="732924"/>
              <a:ext cx="1070739" cy="6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4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Representar modelo en el Frontend</a:t>
              </a: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9413D39-2AFD-2D47-A5BE-61F3A59E1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5306372" y="2892295"/>
            <a:ext cx="4848123" cy="23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0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EECBDE-53F0-2E8F-9FBB-F5D88A3F659A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45" y="1386903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9D7198-BF35-ABB2-189A-D06C638DDA63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46" y="4006279"/>
            <a:ext cx="7069149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13520"/>
              </p:ext>
            </p:extLst>
          </p:nvPr>
        </p:nvGraphicFramePr>
        <p:xfrm>
          <a:off x="8134839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>
                        <a:alpha val="9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0.835799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1.750000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1.322876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48144"/>
              </p:ext>
            </p:extLst>
          </p:nvPr>
        </p:nvGraphicFramePr>
        <p:xfrm>
          <a:off x="8134839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0.923130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1.587156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1.259824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67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0885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0.932046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1.602886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1.266052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74348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0.880313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1.466668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FE946F3-7519-E5C7-2A50-1BB2724B32D1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193" y="1384101"/>
            <a:ext cx="7070400" cy="2497017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C7C97B-4520-E962-FDE7-2617EF7014C2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193" y="4007716"/>
            <a:ext cx="7070400" cy="2503581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3755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63139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0.447718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0.616301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0.785048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13337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0.880319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1.466679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0580E8C5-B46E-485B-7686-7AA5555ACA2E}"/>
              </a:ext>
            </a:extLst>
          </p:cNvPr>
          <p:cNvPicPr>
            <a:picLocks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62"/>
          <a:stretch/>
        </p:blipFill>
        <p:spPr bwMode="auto">
          <a:xfrm>
            <a:off x="708941" y="1381085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B54D82B-9E56-BEA3-A312-D93DB5333E21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4015071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126686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28835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0.882776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1.469930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1.212407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80941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0.885141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1.482844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1.217721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D6B85AD-C17A-12B2-5E78-D85AC9AE46A6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1381085"/>
            <a:ext cx="7070400" cy="249925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281FA1-EBAE-9E4E-B518-837C50152788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4004954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156961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AC340-23E8-DD7A-5162-DB29FBB5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Índice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0DE111-9F0D-1ADD-2248-F4B3EF932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61113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282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92564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40855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36DBB74-C224-031D-F2EC-9AF732D8B94B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1376844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76F837-01E3-C235-64CF-9FAF71DAE83F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4004510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266293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EF56-8A6C-3854-6D46-D0F60C0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7839-44D8-A544-7808-DD12390F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4290"/>
            <a:ext cx="10058400" cy="424787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1AF413-19F3-1E89-0CB4-3F2F04E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78670"/>
              </p:ext>
            </p:extLst>
          </p:nvPr>
        </p:nvGraphicFramePr>
        <p:xfrm>
          <a:off x="8149587" y="2220203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010270459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513455618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1890938617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99966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305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A848FB3-FAA3-80C6-243D-99CFBA7F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11050"/>
              </p:ext>
            </p:extLst>
          </p:nvPr>
        </p:nvGraphicFramePr>
        <p:xfrm>
          <a:off x="8149587" y="4826999"/>
          <a:ext cx="3405351" cy="824814"/>
        </p:xfrm>
        <a:graphic>
          <a:graphicData uri="http://schemas.openxmlformats.org/drawingml/2006/table">
            <a:tbl>
              <a:tblPr firstRow="1" firstCol="1" bandRow="1"/>
              <a:tblGrid>
                <a:gridCol w="1134983">
                  <a:extLst>
                    <a:ext uri="{9D8B030D-6E8A-4147-A177-3AD203B41FA5}">
                      <a16:colId xmlns:a16="http://schemas.microsoft.com/office/drawing/2014/main" val="496767576"/>
                    </a:ext>
                  </a:extLst>
                </a:gridCol>
                <a:gridCol w="1134983">
                  <a:extLst>
                    <a:ext uri="{9D8B030D-6E8A-4147-A177-3AD203B41FA5}">
                      <a16:colId xmlns:a16="http://schemas.microsoft.com/office/drawing/2014/main" val="2561425654"/>
                    </a:ext>
                  </a:extLst>
                </a:gridCol>
                <a:gridCol w="1135385">
                  <a:extLst>
                    <a:ext uri="{9D8B030D-6E8A-4147-A177-3AD203B41FA5}">
                      <a16:colId xmlns:a16="http://schemas.microsoft.com/office/drawing/2014/main" val="3380549050"/>
                    </a:ext>
                  </a:extLst>
                </a:gridCol>
              </a:tblGrid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147"/>
                  </a:ext>
                </a:extLst>
              </a:tr>
              <a:tr h="412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2663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36DBB74-C224-031D-F2EC-9AF732D8B94B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1376844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76F837-01E3-C235-64CF-9FAF71DAE83F}"/>
              </a:ext>
            </a:extLst>
          </p:cNvPr>
          <p:cNvPicPr>
            <a:picLocks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41" y="4004510"/>
            <a:ext cx="7070400" cy="2498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82038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34C887C-3692-8751-B0BB-49F1D2FC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Resultados y discusión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7D1DFD1-578C-6C31-916C-7226628D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49789"/>
              </p:ext>
            </p:extLst>
          </p:nvPr>
        </p:nvGraphicFramePr>
        <p:xfrm>
          <a:off x="1398061" y="2207172"/>
          <a:ext cx="3730987" cy="4051262"/>
        </p:xfrm>
        <a:graphic>
          <a:graphicData uri="http://schemas.openxmlformats.org/drawingml/2006/table">
            <a:tbl>
              <a:tblPr firstRow="1" firstCol="1" bandRow="1"/>
              <a:tblGrid>
                <a:gridCol w="2301580">
                  <a:extLst>
                    <a:ext uri="{9D8B030D-6E8A-4147-A177-3AD203B41FA5}">
                      <a16:colId xmlns:a16="http://schemas.microsoft.com/office/drawing/2014/main" val="627140142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2681216457"/>
                    </a:ext>
                  </a:extLst>
                </a:gridCol>
              </a:tblGrid>
              <a:tr h="341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Nombre algoritmo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MAE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8812"/>
                  </a:ext>
                </a:extLst>
              </a:tr>
              <a:tr h="448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Support Vector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0.403035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53621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0.447718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86515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XGBoost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0.459350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6949"/>
                  </a:ext>
                </a:extLst>
              </a:tr>
              <a:tr h="4198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Decision Tree Regresor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0.835799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11272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RANSAC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0.872776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39013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Linear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24823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Ridge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0.880319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3214"/>
                  </a:ext>
                </a:extLst>
              </a:tr>
              <a:tr h="448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Stochastic Gradient Descent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0.885141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39842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Elastic Net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0.923130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332649"/>
                  </a:ext>
                </a:extLst>
              </a:tr>
              <a:tr h="341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Lasso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0.932046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3789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2858A33-E785-C8D6-87D4-33AAD57E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04223"/>
              </p:ext>
            </p:extLst>
          </p:nvPr>
        </p:nvGraphicFramePr>
        <p:xfrm>
          <a:off x="5927835" y="2207172"/>
          <a:ext cx="4866104" cy="4051267"/>
        </p:xfrm>
        <a:graphic>
          <a:graphicData uri="http://schemas.openxmlformats.org/drawingml/2006/table">
            <a:tbl>
              <a:tblPr firstRow="1" firstCol="1" bandRow="1"/>
              <a:tblGrid>
                <a:gridCol w="2322786">
                  <a:extLst>
                    <a:ext uri="{9D8B030D-6E8A-4147-A177-3AD203B41FA5}">
                      <a16:colId xmlns:a16="http://schemas.microsoft.com/office/drawing/2014/main" val="1514323396"/>
                    </a:ext>
                  </a:extLst>
                </a:gridCol>
                <a:gridCol w="1228116">
                  <a:extLst>
                    <a:ext uri="{9D8B030D-6E8A-4147-A177-3AD203B41FA5}">
                      <a16:colId xmlns:a16="http://schemas.microsoft.com/office/drawing/2014/main" val="1971591949"/>
                    </a:ext>
                  </a:extLst>
                </a:gridCol>
                <a:gridCol w="1315202">
                  <a:extLst>
                    <a:ext uri="{9D8B030D-6E8A-4147-A177-3AD203B41FA5}">
                      <a16:colId xmlns:a16="http://schemas.microsoft.com/office/drawing/2014/main" val="262918905"/>
                    </a:ext>
                  </a:extLst>
                </a:gridCol>
              </a:tblGrid>
              <a:tr h="368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Nombre algoritmo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MSE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RMSE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6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95375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XGBoost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0.514622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0.717371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28181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Support Vector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0.603295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0.776720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61801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0.616301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0.785048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34896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Linear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1.466668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96175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Ridge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1.466679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1.211065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66917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RANSAC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1.469930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1.212407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5549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Stochastic Gradient Descent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1.482844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1.217721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94347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Elastic Net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1.587156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1.259824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97458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Lasso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1.602886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1.266052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6026"/>
                  </a:ext>
                </a:extLst>
              </a:tr>
              <a:tr h="3682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 (Cuerpo en alfa"/>
                        </a:rPr>
                        <a:t>Decision Tree Regresor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1.750000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Cuerpo en alfa"/>
                        </a:rPr>
                        <a:t>1.322876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 (Cuerpo en alf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8322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A59CCC-CC44-951F-B633-CCED10768102}"/>
              </a:ext>
            </a:extLst>
          </p:cNvPr>
          <p:cNvSpPr txBox="1"/>
          <p:nvPr/>
        </p:nvSpPr>
        <p:spPr>
          <a:xfrm>
            <a:off x="1398061" y="1604290"/>
            <a:ext cx="373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comparativa MAE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EC6E47-506F-5261-C7CD-20E5D8F10E6E}"/>
              </a:ext>
            </a:extLst>
          </p:cNvPr>
          <p:cNvSpPr txBox="1"/>
          <p:nvPr/>
        </p:nvSpPr>
        <p:spPr>
          <a:xfrm>
            <a:off x="5927835" y="1604290"/>
            <a:ext cx="486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comparativa MSE/RMSE</a:t>
            </a:r>
          </a:p>
        </p:txBody>
      </p:sp>
    </p:spTree>
    <p:extLst>
      <p:ext uri="{BB962C8B-B14F-4D97-AF65-F5344CB8AC3E}">
        <p14:creationId xmlns:p14="http://schemas.microsoft.com/office/powerpoint/2010/main" val="284163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7ED23E5-0CC2-5D3C-BF43-25F9BA1D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6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Otra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88F1A-9186-A8DB-61E4-7DD52856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697" y="1261241"/>
            <a:ext cx="11194026" cy="4496326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Añadida funcionalidad al entorno web para cargar un archivo csv con datos y se muestren en las gráficas.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9C7F56-DA0E-73E3-C58F-75C9710C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77" y="1739850"/>
            <a:ext cx="8835046" cy="2013376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881F54-3DB3-2A62-5BE8-FAE2C7C7DD11}"/>
              </a:ext>
            </a:extLst>
          </p:cNvPr>
          <p:cNvPicPr>
            <a:picLocks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153" y="3889657"/>
            <a:ext cx="3652724" cy="2391272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9C3CB97-234D-DC36-1C8C-E0992033F738}"/>
              </a:ext>
            </a:extLst>
          </p:cNvPr>
          <p:cNvPicPr>
            <a:picLocks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9000" y="3890529"/>
            <a:ext cx="3654000" cy="2390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B424436-77DD-1AFC-A9B7-5CE9406E2E2F}"/>
              </a:ext>
            </a:extLst>
          </p:cNvPr>
          <p:cNvPicPr>
            <a:picLocks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3847" y="3889657"/>
            <a:ext cx="3654000" cy="2390400"/>
          </a:xfrm>
          <a:prstGeom prst="rect">
            <a:avLst/>
          </a:prstGeom>
          <a:ln w="25400">
            <a:solidFill>
              <a:srgbClr val="496F48"/>
            </a:solidFill>
          </a:ln>
        </p:spPr>
      </p:pic>
    </p:spTree>
    <p:extLst>
      <p:ext uri="{BB962C8B-B14F-4D97-AF65-F5344CB8AC3E}">
        <p14:creationId xmlns:p14="http://schemas.microsoft.com/office/powerpoint/2010/main" val="3388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B2778-6678-45B6-9A79-C0910CFCA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ACF9A-675E-DF95-77CC-121C9572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79" y="237744"/>
            <a:ext cx="6281928" cy="174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E396B-F1F1-BBE7-4044-9072C44B7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213" y="1878688"/>
            <a:ext cx="7263461" cy="4658721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/>
              <a:t>Este Proyecto ha sido pensado para poder combinar el aprendizaje automático con los datos que almacenan los dispositivos IoT.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Predicciones mediante el histórico de datos y el uso de algoritmos.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Entorno web en el que representar los datos de forma intuitiva. 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Funcionalidad para cargar un archivo y representar su contenido en las gráficas. 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Mejoras que se podrían realizar: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Backend en Python.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Proceso que extraiga datos, procese, almacene y haga un entrenamiento nuevo diario.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Nuevo Dataset con otro parámetro a predecir.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Gráfica en la que se hubiesen podido simular dos algoritmos con sus predicciones para poder comparar visualmente.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Métricas de error en el Frontend.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Nuevos algoritmos.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C57F61-3F6E-4BE5-B964-003AA9B35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1D48A-E393-8F4E-B7A8-42A5094EE4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6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9528" y="1770177"/>
            <a:ext cx="3318836" cy="33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C305F-12BE-7518-5457-BB6BA35B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1378"/>
            <a:ext cx="1078377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¡GRACIAS POR SU ATENCIÓN!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A2E86C-0AE6-30C8-542B-D3617BA8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5" y="498356"/>
            <a:ext cx="1118666" cy="15682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66F4AA-7430-9746-AEDD-18488989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5" y="2130820"/>
            <a:ext cx="1243627" cy="736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F7A984-567E-6644-907D-7136D21E6F0B}"/>
              </a:ext>
            </a:extLst>
          </p:cNvPr>
          <p:cNvSpPr txBox="1"/>
          <p:nvPr/>
        </p:nvSpPr>
        <p:spPr>
          <a:xfrm>
            <a:off x="3161071" y="3695571"/>
            <a:ext cx="5869858" cy="6268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_tradnl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¿ALGUNA PREGUNTA?</a:t>
            </a:r>
          </a:p>
        </p:txBody>
      </p:sp>
      <p:pic>
        <p:nvPicPr>
          <p:cNvPr id="10" name="Imagen 9" descr="Forma&#10;&#10;Descripción generada automáticamente">
            <a:extLst>
              <a:ext uri="{FF2B5EF4-FFF2-40B4-BE49-F238E27FC236}">
                <a16:creationId xmlns:a16="http://schemas.microsoft.com/office/drawing/2014/main" id="{DD27C72F-5A55-874D-B2A9-70FE8EB369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9000" contrast="-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76302">
            <a:off x="8918317" y="3866131"/>
            <a:ext cx="3282846" cy="23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645-4FDC-212C-73F6-65D60B4D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9F3B9-F119-9B32-49B9-BBF77C4A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976281"/>
            <a:ext cx="11120284" cy="3524865"/>
          </a:xfrm>
          <a:noFill/>
        </p:spPr>
        <p:txBody>
          <a:bodyPr>
            <a:normAutofit/>
          </a:bodyPr>
          <a:lstStyle/>
          <a:p>
            <a:pPr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proyecto Modelos Predictivos aplicados a IoT nace como una herramienta para predecir valores meteorológicos, como la temperatura, humedad, velocidad del viento u otras variables de este tipo.</a:t>
            </a:r>
          </a:p>
          <a:p>
            <a:pPr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llevar a cabo el proyecto se usa Machine Learning y se complementa con la ayuda de dispositivos IoT, que se encargan de medir y almacenar datos.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algn="just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Gracias a los datos que recogen los dispositivos IoT, se puede crear un conjunto histórico de datos de los que se servirán los algoritmos de Machine Learning para conseguir unas predicciones.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FE26A2-1D8A-BAC1-67DE-44D08BFCA506}"/>
              </a:ext>
            </a:extLst>
          </p:cNvPr>
          <p:cNvSpPr/>
          <p:nvPr/>
        </p:nvSpPr>
        <p:spPr>
          <a:xfrm>
            <a:off x="1946773" y="3749879"/>
            <a:ext cx="1447800" cy="620486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Machine Learning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0E6122-08E1-2317-3F00-C85E78D35743}"/>
              </a:ext>
            </a:extLst>
          </p:cNvPr>
          <p:cNvSpPr/>
          <p:nvPr/>
        </p:nvSpPr>
        <p:spPr>
          <a:xfrm>
            <a:off x="4680470" y="3749882"/>
            <a:ext cx="1447800" cy="620486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Dispositivos IoT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2787B7-18AD-9085-FDC8-0DB9B5D89796}"/>
              </a:ext>
            </a:extLst>
          </p:cNvPr>
          <p:cNvSpPr/>
          <p:nvPr/>
        </p:nvSpPr>
        <p:spPr>
          <a:xfrm>
            <a:off x="7546867" y="3749879"/>
            <a:ext cx="2514600" cy="620486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 Predictivos aplicados a IoT</a:t>
            </a:r>
          </a:p>
        </p:txBody>
      </p:sp>
      <p:sp>
        <p:nvSpPr>
          <p:cNvPr id="7" name="Más 6">
            <a:extLst>
              <a:ext uri="{FF2B5EF4-FFF2-40B4-BE49-F238E27FC236}">
                <a16:creationId xmlns:a16="http://schemas.microsoft.com/office/drawing/2014/main" id="{4B4F784B-6419-965B-0264-0B65EA5EAD22}"/>
              </a:ext>
            </a:extLst>
          </p:cNvPr>
          <p:cNvSpPr/>
          <p:nvPr/>
        </p:nvSpPr>
        <p:spPr>
          <a:xfrm>
            <a:off x="3783923" y="3829941"/>
            <a:ext cx="511628" cy="489857"/>
          </a:xfrm>
          <a:prstGeom prst="mathPlus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Igual 7">
            <a:extLst>
              <a:ext uri="{FF2B5EF4-FFF2-40B4-BE49-F238E27FC236}">
                <a16:creationId xmlns:a16="http://schemas.microsoft.com/office/drawing/2014/main" id="{817E896B-BB81-7F44-767F-70E67A34D475}"/>
              </a:ext>
            </a:extLst>
          </p:cNvPr>
          <p:cNvSpPr/>
          <p:nvPr/>
        </p:nvSpPr>
        <p:spPr>
          <a:xfrm>
            <a:off x="6519837" y="3815194"/>
            <a:ext cx="635463" cy="489857"/>
          </a:xfrm>
          <a:prstGeom prst="mathEqual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5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D152-2039-C94A-911D-250AAA4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8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1408-86F2-13DD-4829-38408C37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151" y="2061557"/>
            <a:ext cx="4910049" cy="4311792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 dotados de conexión a Internet y un software que pueden medir parámetros físicos y permiten crear un ecosistema de servicios alrededor del mismo.</a:t>
            </a:r>
          </a:p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dispositivos IoT se conectan entre sí con un proceso llamado Machine to Machine. </a:t>
            </a:r>
          </a:p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dos dispositivos se comunican utilizando, por ejemplo, Wifi o Bluetooth..</a:t>
            </a:r>
          </a:p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Generan gran cantidad de datos que se almacenan en una plataforma para posteriormente ser usados por ejemplo por Machine Learning.</a:t>
            </a:r>
          </a:p>
          <a:p>
            <a:pPr marL="0" indent="0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B4625D4A-1866-0DE5-28AE-71F6F924B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061557"/>
                <a:ext cx="4757651" cy="431179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>
                  <a:spcBef>
                    <a:spcPts val="0"/>
                  </a:spcBef>
                  <a:buClrTx/>
                  <a:buNone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Disciplina del campo de la Inteligencia Artificial que usa algoritmos para identificar patrones en grandes conjuntos de datos históricos y con ello poder elaborar predicciones.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endParaRPr lang="es-E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0"/>
                  </a:spcBef>
                  <a:buClrTx/>
                  <a:buNone/>
                  <a:defRPr/>
                </a:pPr>
                <a:r>
                  <a:rPr lang="es-ES" sz="16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Métricas más usadas</a:t>
                </a: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medir la efectividad de un modelo: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  <a:defRPr/>
                </a:pPr>
                <a:endParaRPr lang="es-E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  <a:buClrTx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MSE/RMSE: error cuadrado promedio de las predicciones del modelo.</a:t>
                </a: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s-E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s-ES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spcBef>
                    <a:spcPts val="0"/>
                  </a:spcBef>
                  <a:buClrTx/>
                  <a:buNone/>
                  <a:defRPr/>
                </a:pP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  <a:buClrTx/>
                  <a:defRPr/>
                </a:pPr>
                <a:r>
                  <a:rPr lang="es-E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MAE: diferencia absoluta de las predicciones del modelo.</a:t>
                </a: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E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s-E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buClrTx/>
                  <a:defRPr/>
                </a:pP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B4625D4A-1866-0DE5-28AE-71F6F924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61557"/>
                <a:ext cx="4757651" cy="4311792"/>
              </a:xfrm>
              <a:prstGeom prst="rect">
                <a:avLst/>
              </a:prstGeom>
              <a:blipFill>
                <a:blip r:embed="rId3"/>
                <a:stretch>
                  <a:fillRect l="-531" t="-292" r="-531"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855496E-B000-A098-B38A-95A19A1ED29C}"/>
              </a:ext>
            </a:extLst>
          </p:cNvPr>
          <p:cNvSpPr txBox="1">
            <a:spLocks/>
          </p:cNvSpPr>
          <p:nvPr/>
        </p:nvSpPr>
        <p:spPr>
          <a:xfrm>
            <a:off x="1066800" y="1540335"/>
            <a:ext cx="4757651" cy="515389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3F805B4-AB43-C71F-748A-1EF2294ADF13}"/>
              </a:ext>
            </a:extLst>
          </p:cNvPr>
          <p:cNvSpPr txBox="1">
            <a:spLocks/>
          </p:cNvSpPr>
          <p:nvPr/>
        </p:nvSpPr>
        <p:spPr>
          <a:xfrm>
            <a:off x="6215151" y="1552072"/>
            <a:ext cx="4910049" cy="515389"/>
          </a:xfrm>
          <a:prstGeom prst="rect">
            <a:avLst/>
          </a:prstGeom>
          <a:solidFill>
            <a:srgbClr val="496F48"/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IoT</a:t>
            </a:r>
          </a:p>
        </p:txBody>
      </p:sp>
    </p:spTree>
    <p:extLst>
      <p:ext uri="{BB962C8B-B14F-4D97-AF65-F5344CB8AC3E}">
        <p14:creationId xmlns:p14="http://schemas.microsoft.com/office/powerpoint/2010/main" val="3027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B86F-73AD-6EA8-57DC-A991478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608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34668-CFC6-4D3F-3C09-4EB58874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57780"/>
            <a:ext cx="10591800" cy="363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implementados en el proyecto: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CB3A074-3A20-5A47-BF74-AA40E84E2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560246"/>
              </p:ext>
            </p:extLst>
          </p:nvPr>
        </p:nvGraphicFramePr>
        <p:xfrm>
          <a:off x="800100" y="2228427"/>
          <a:ext cx="10591800" cy="363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9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90EF1-E7C8-5641-8646-10913A22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9B1B0-FB62-E4AB-25B4-9462F063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0" y="1901033"/>
            <a:ext cx="11094144" cy="2248348"/>
          </a:xfrm>
        </p:spPr>
        <p:txBody>
          <a:bodyPr/>
          <a:lstStyle/>
          <a:p>
            <a:pPr lvl="1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de datos (dispositivos IoT)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Wundergroun.com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Extracción de datos mediante Web Scrapping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Smart Politech       	      Extracción de datos mediante Grafana creado por la universidad</a:t>
            </a:r>
          </a:p>
          <a:p>
            <a:pPr marL="274320" lvl="1" indent="0">
              <a:buNone/>
            </a:pPr>
            <a:endParaRPr lang="es-ES_tradnl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1A18AA72-B1DC-CEB1-E02C-A9121AE49B36}"/>
              </a:ext>
            </a:extLst>
          </p:cNvPr>
          <p:cNvSpPr/>
          <p:nvPr/>
        </p:nvSpPr>
        <p:spPr>
          <a:xfrm>
            <a:off x="4090145" y="2756311"/>
            <a:ext cx="642257" cy="185057"/>
          </a:xfrm>
          <a:prstGeom prst="rightArrow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5CC0A060-B7DC-A393-E4D0-D19663F58AC3}"/>
              </a:ext>
            </a:extLst>
          </p:cNvPr>
          <p:cNvSpPr/>
          <p:nvPr/>
        </p:nvSpPr>
        <p:spPr>
          <a:xfrm>
            <a:off x="3529210" y="2419447"/>
            <a:ext cx="1175657" cy="185057"/>
          </a:xfrm>
          <a:prstGeom prst="rightArrow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22CE42F-63E3-A049-96A5-48866377A848}"/>
              </a:ext>
            </a:extLst>
          </p:cNvPr>
          <p:cNvSpPr txBox="1">
            <a:spLocks/>
          </p:cNvSpPr>
          <p:nvPr/>
        </p:nvSpPr>
        <p:spPr>
          <a:xfrm>
            <a:off x="926463" y="3213489"/>
            <a:ext cx="6153229" cy="113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datos históricos proceden de dispositivos IoT, que captan datos las 24 horas y los almacenan para después analizarlos.</a:t>
            </a:r>
            <a:endParaRPr lang="es-ES_tradnl" sz="2000" dirty="0"/>
          </a:p>
          <a:p>
            <a:pPr marL="274320" lvl="1" indent="0">
              <a:buFont typeface="Garamond" pitchFamily="18" charset="0"/>
              <a:buNone/>
            </a:pPr>
            <a:endParaRPr lang="es-ES_tradnl" dirty="0"/>
          </a:p>
        </p:txBody>
      </p:sp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00BED5F8-12CB-4A43-88BE-EF9000886D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colorTemperature colorTemp="3506"/>
                    </a14:imgEffect>
                    <a14:imgEffect>
                      <a14:saturation sat="180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0351" y="3223559"/>
            <a:ext cx="3969123" cy="30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602E-B376-3E03-C078-12990D9A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6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75873-9CFE-8051-5047-8F70E91E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3274"/>
            <a:ext cx="10058400" cy="4308566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principal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herramienta capaz de realizar una estimación aproximada de valores futuros con el menor error posible a partir de una serie de datos históricos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s-ES" sz="20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Subobjetivos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y análisis del Machine Learning y del funcionamiento de los dispositivos IoT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 los algoritmos de regresión.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conjunto de datos histórico.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Obtener, a partir del histórico unas predicciones.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un entorno Web para representar las predicciones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análisis de los resultados en base a unas métricas de error.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000" b="1" dirty="0">
                <a:solidFill>
                  <a:srgbClr val="496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secundario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representar un archivo de datos en las gráficas del entorno web.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A67DF9FB-B425-D542-BB7E-666CD45AA4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33"/>
                    </a14:imgEffect>
                    <a14:imgEffect>
                      <a14:saturation sat="400000"/>
                    </a14:imgEffect>
                    <a14:imgEffect>
                      <a14:brightnessContrast bright="7000" contrast="-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3624" y="3075556"/>
            <a:ext cx="2329456" cy="20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716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931459"/>
            <a:ext cx="3066617" cy="29207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Necesitad de un aprendizaje previo.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Basado en un sistema de etiquetas asociadas a datos.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de spam.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AA723A-0FA8-3E9C-5FA6-50E0DBDF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8582" y="2931458"/>
            <a:ext cx="3066617" cy="29207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Aprende de la experiencia.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 la mejor decisión ante diferente situaciones.</a:t>
            </a: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roceso de prueba y error.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Ej: reconocedor facial.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6800" y="1755828"/>
            <a:ext cx="1005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Algoritmos de Machine Learning</a:t>
            </a:r>
          </a:p>
          <a:p>
            <a:endParaRPr lang="es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0848C7D-BE12-E734-E7D7-55751282C6A0}"/>
              </a:ext>
            </a:extLst>
          </p:cNvPr>
          <p:cNvSpPr txBox="1">
            <a:spLocks/>
          </p:cNvSpPr>
          <p:nvPr/>
        </p:nvSpPr>
        <p:spPr>
          <a:xfrm>
            <a:off x="4555570" y="2931458"/>
            <a:ext cx="3066617" cy="2920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necesita un aprendizaje previo.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los datos buscando un patrón.</a:t>
            </a: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extracción de patrones de grandes conjuntos de datos para crear campañas de Marketing.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6C877A-FF36-394C-9703-50792BCBAF37}"/>
              </a:ext>
            </a:extLst>
          </p:cNvPr>
          <p:cNvSpPr txBox="1"/>
          <p:nvPr/>
        </p:nvSpPr>
        <p:spPr>
          <a:xfrm>
            <a:off x="1066800" y="2432936"/>
            <a:ext cx="3066617" cy="498522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txBody>
          <a:bodyPr wrap="square" lIns="90000" rtlCol="0" anchor="ctr">
            <a:no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Aprendizaje supervisado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5036A4-47CB-9345-9656-F4042B25B1C4}"/>
              </a:ext>
            </a:extLst>
          </p:cNvPr>
          <p:cNvSpPr txBox="1"/>
          <p:nvPr/>
        </p:nvSpPr>
        <p:spPr>
          <a:xfrm>
            <a:off x="4555569" y="2436436"/>
            <a:ext cx="3066617" cy="495021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s-ES_tradnl" sz="19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Aprendizaje no supervisado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8E974A-4082-2643-95C0-B51BEE869439}"/>
              </a:ext>
            </a:extLst>
          </p:cNvPr>
          <p:cNvSpPr txBox="1"/>
          <p:nvPr/>
        </p:nvSpPr>
        <p:spPr>
          <a:xfrm>
            <a:off x="8058585" y="2439938"/>
            <a:ext cx="3066617" cy="491519"/>
          </a:xfrm>
          <a:prstGeom prst="rect">
            <a:avLst/>
          </a:prstGeom>
          <a:solidFill>
            <a:srgbClr val="496F48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Aprendizaje por refuerzo</a:t>
            </a:r>
          </a:p>
        </p:txBody>
      </p:sp>
    </p:spTree>
    <p:extLst>
      <p:ext uri="{BB962C8B-B14F-4D97-AF65-F5344CB8AC3E}">
        <p14:creationId xmlns:p14="http://schemas.microsoft.com/office/powerpoint/2010/main" val="31217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3893-044D-F231-99D6-CCE1CCE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69" y="253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Estado del arte</a:t>
            </a:r>
            <a:endParaRPr lang="es-E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0A63-1103-101E-F1AB-9507F471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01" y="1834800"/>
            <a:ext cx="6951839" cy="738664"/>
          </a:xfrm>
        </p:spPr>
        <p:txBody>
          <a:bodyPr>
            <a:norm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para conseguir un pronóstico de la producción de energía en sistemas fotovoltaicos.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usados: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AEBAD2-7B6F-B428-3AA8-887052C181AA}"/>
              </a:ext>
            </a:extLst>
          </p:cNvPr>
          <p:cNvSpPr txBox="1"/>
          <p:nvPr/>
        </p:nvSpPr>
        <p:spPr>
          <a:xfrm>
            <a:off x="1065169" y="125606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Caso de estudio 1</a:t>
            </a:r>
          </a:p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694F64-811E-2EE2-F82D-0FDB1C29DC44}"/>
              </a:ext>
            </a:extLst>
          </p:cNvPr>
          <p:cNvSpPr txBox="1">
            <a:spLocks/>
          </p:cNvSpPr>
          <p:nvPr/>
        </p:nvSpPr>
        <p:spPr>
          <a:xfrm>
            <a:off x="1065169" y="4173582"/>
            <a:ext cx="8026580" cy="344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 horas de claridad diarias desde Febrero de 2014 a Febrero de 2017 y características: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del aire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Presión media al nivel del mar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ambiente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en el punto de rocío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Precipitación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 por zona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del viento meridional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Variación de la nubosidad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Cielo despejado (GHI)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Radiación solar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Ángulo cenital y acimutal</a:t>
            </a:r>
          </a:p>
          <a:p>
            <a:pPr lvl="1"/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Seno y coseno de la hora del día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2F85B8B-5C98-03C5-DEE4-4C5770B1E668}"/>
              </a:ext>
            </a:extLst>
          </p:cNvPr>
          <p:cNvSpPr txBox="1">
            <a:spLocks/>
          </p:cNvSpPr>
          <p:nvPr/>
        </p:nvSpPr>
        <p:spPr>
          <a:xfrm>
            <a:off x="9410400" y="2258330"/>
            <a:ext cx="2088000" cy="379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a 20">
            <a:extLst>
              <a:ext uri="{FF2B5EF4-FFF2-40B4-BE49-F238E27FC236}">
                <a16:creationId xmlns:a16="http://schemas.microsoft.com/office/drawing/2014/main" id="{E1BF09FC-C910-BB75-C8E5-151E34704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79551"/>
              </p:ext>
            </p:extLst>
          </p:nvPr>
        </p:nvGraphicFramePr>
        <p:xfrm>
          <a:off x="8177349" y="3594844"/>
          <a:ext cx="358426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132">
                  <a:extLst>
                    <a:ext uri="{9D8B030D-6E8A-4147-A177-3AD203B41FA5}">
                      <a16:colId xmlns:a16="http://schemas.microsoft.com/office/drawing/2014/main" val="1340540545"/>
                    </a:ext>
                  </a:extLst>
                </a:gridCol>
                <a:gridCol w="1792132">
                  <a:extLst>
                    <a:ext uri="{9D8B030D-6E8A-4147-A177-3AD203B41FA5}">
                      <a16:colId xmlns:a16="http://schemas.microsoft.com/office/drawing/2014/main" val="1500900779"/>
                    </a:ext>
                  </a:extLst>
                </a:gridCol>
              </a:tblGrid>
              <a:tr h="360744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Resultados</a:t>
                      </a:r>
                      <a:endParaRPr lang="es-ES" dirty="0"/>
                    </a:p>
                  </a:txBody>
                  <a:tcPr>
                    <a:solidFill>
                      <a:srgbClr val="496F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36251"/>
                  </a:ext>
                </a:extLst>
              </a:tr>
              <a:tr h="571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Perspectiva técnica </a:t>
                      </a:r>
                    </a:p>
                  </a:txBody>
                  <a:tcPr>
                    <a:solidFill>
                      <a:srgbClr val="496F48">
                        <a:alpha val="6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Perspectiva económica</a:t>
                      </a:r>
                      <a:endParaRPr lang="en-US" sz="9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29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545213"/>
                  </a:ext>
                </a:extLst>
              </a:tr>
              <a:tr h="571177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Resultados favorables</a:t>
                      </a:r>
                    </a:p>
                  </a:txBody>
                  <a:tcPr>
                    <a:solidFill>
                      <a:srgbClr val="82997B">
                        <a:alpha val="64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Resultados desfavorables</a:t>
                      </a:r>
                    </a:p>
                  </a:txBody>
                  <a:tcPr>
                    <a:solidFill>
                      <a:srgbClr val="A3AF98">
                        <a:alpha val="7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1624"/>
                  </a:ext>
                </a:extLst>
              </a:tr>
              <a:tr h="571177"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 y LSTM, mejores algoritmos</a:t>
                      </a: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3A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Modelo físico, mejor algoritmo</a:t>
                      </a:r>
                    </a:p>
                  </a:txBody>
                  <a:tcPr>
                    <a:solidFill>
                      <a:srgbClr val="A3A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03261"/>
                  </a:ext>
                </a:extLst>
              </a:tr>
            </a:tbl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2FDA62C-764C-B549-8FFE-7BFABBA26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793834"/>
              </p:ext>
            </p:extLst>
          </p:nvPr>
        </p:nvGraphicFramePr>
        <p:xfrm>
          <a:off x="1117421" y="2476348"/>
          <a:ext cx="9528808" cy="156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481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1700</Words>
  <Application>Microsoft Macintosh PowerPoint</Application>
  <PresentationFormat>Panorámica</PresentationFormat>
  <Paragraphs>405</Paragraphs>
  <Slides>25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Century Gothic</vt:lpstr>
      <vt:lpstr>Courier New</vt:lpstr>
      <vt:lpstr>Garamond</vt:lpstr>
      <vt:lpstr>Times New Roman</vt:lpstr>
      <vt:lpstr>Savon</vt:lpstr>
      <vt:lpstr>Presentación de PowerPoint</vt:lpstr>
      <vt:lpstr>1. Índice </vt:lpstr>
      <vt:lpstr>2. Introducción</vt:lpstr>
      <vt:lpstr>2. Introducción</vt:lpstr>
      <vt:lpstr>2. Introducción</vt:lpstr>
      <vt:lpstr>2. Introducción</vt:lpstr>
      <vt:lpstr>3. Objetivos</vt:lpstr>
      <vt:lpstr>4. Estado del arte</vt:lpstr>
      <vt:lpstr>4. Estado del arte</vt:lpstr>
      <vt:lpstr>4. Estado del arte</vt:lpstr>
      <vt:lpstr>4. Estado del arte</vt:lpstr>
      <vt:lpstr>4. Estado del arte</vt:lpstr>
      <vt:lpstr>5. Creación del dataset</vt:lpstr>
      <vt:lpstr>5. Creación del dataset</vt:lpstr>
      <vt:lpstr>6. Metodología e implementación</vt:lpstr>
      <vt:lpstr>7. Resultados y discusión</vt:lpstr>
      <vt:lpstr>7. Resultados y discusión</vt:lpstr>
      <vt:lpstr>7. Resultados y discusión</vt:lpstr>
      <vt:lpstr>7. Resultados y discusión</vt:lpstr>
      <vt:lpstr>7. Resultados y discusión</vt:lpstr>
      <vt:lpstr>7. Resultados y discusión</vt:lpstr>
      <vt:lpstr>7. Resultados y discusión</vt:lpstr>
      <vt:lpstr>8. Otra funcionalidad</vt:lpstr>
      <vt:lpstr>9. Conclusiones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perez garcia</dc:creator>
  <cp:lastModifiedBy>jose luis perez garcia</cp:lastModifiedBy>
  <cp:revision>55</cp:revision>
  <dcterms:created xsi:type="dcterms:W3CDTF">2022-07-09T07:46:29Z</dcterms:created>
  <dcterms:modified xsi:type="dcterms:W3CDTF">2022-07-12T12:08:25Z</dcterms:modified>
</cp:coreProperties>
</file>