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3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3.1 -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RESTful endpoints for...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350933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182880"/>
            <a:ext cx="914400" cy="365760"/>
          </a:xfrm>
          <a:prstGeom prst="rect">
            <a:avLst/>
          </a:prstGeom>
          <a:solidFill>
            <a:srgbClr val="C61F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High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F4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3.2 - Database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MongoDB cluster with sharding...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350933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72400" y="182880"/>
            <a:ext cx="914400" cy="36576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Medium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