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0"/>
  </p:notesMasterIdLst>
  <p:sldIdLst>
    <p:sldId id="256" r:id="rId2"/>
    <p:sldId id="478" r:id="rId3"/>
    <p:sldId id="480" r:id="rId4"/>
    <p:sldId id="483" r:id="rId5"/>
    <p:sldId id="481" r:id="rId6"/>
    <p:sldId id="482" r:id="rId7"/>
    <p:sldId id="484" r:id="rId8"/>
    <p:sldId id="48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170B4-AB00-468B-8C07-860EE4D27F40}" type="datetimeFigureOut">
              <a:rPr lang="fr-FR" smtClean="0"/>
              <a:t>24/11/2016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7F76F-531F-4C44-B62C-B3469AD3482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46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BEFA9E-BB85-40F5-BD81-789A1E705F04}" type="datetime1">
              <a:rPr lang="fr-FR" smtClean="0"/>
              <a:t>24/11/2016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0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C057-7942-4FCB-B56C-80CC2D99352B}" type="datetime1">
              <a:rPr lang="fr-FR" smtClean="0"/>
              <a:t>24/11/2016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9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93A-AC9F-4148-86DA-4D9F6F6AADA4}" type="datetime1">
              <a:rPr lang="fr-FR" smtClean="0"/>
              <a:t>24/11/2016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22C-D424-44FA-92BE-56A289DBFCE6}" type="datetime1">
              <a:rPr lang="fr-FR" smtClean="0"/>
              <a:t>24/11/2016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09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B83C-6C11-46B1-8A83-D7980187E78C}" type="datetime1">
              <a:rPr lang="fr-FR" smtClean="0"/>
              <a:t>24/11/2016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A8-353F-40CF-BF3C-50B378C68178}" type="datetime1">
              <a:rPr lang="fr-FR" smtClean="0"/>
              <a:t>24/11/2016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06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F450-B655-401A-B372-81FC122D014C}" type="datetime1">
              <a:rPr lang="fr-FR" smtClean="0"/>
              <a:t>24/11/2016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AB9A-CC63-4431-B7DD-7148C6775D66}" type="datetime1">
              <a:rPr lang="fr-FR" smtClean="0"/>
              <a:t>24/11/2016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9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BA7-BEE5-4833-88DB-FABA8C42400D}" type="datetime1">
              <a:rPr lang="fr-FR" smtClean="0"/>
              <a:t>24/11/2016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19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020-3158-4159-A4E6-69A36A1BD3F5}" type="datetime1">
              <a:rPr lang="fr-FR" smtClean="0"/>
              <a:t>24/11/2016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9FDE-40DC-4BC9-98B3-740D1D8D927B}" type="datetime1">
              <a:rPr lang="fr-FR" smtClean="0"/>
              <a:t>24/11/2016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13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5E06AC-F3C6-4208-A748-CE9388C84B39}" type="datetime1">
              <a:rPr lang="fr-FR" smtClean="0"/>
              <a:t>24/11/2016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4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Programmation orientée objet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Jérémy PERROUAULT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5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Récapitulation Objet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Qu’est-ce qu’un objet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2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L’Objet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Définir et assembler des briques logicielles appelées Objets</a:t>
            </a:r>
          </a:p>
          <a:p>
            <a:r>
              <a:rPr lang="fr-FR" dirty="0" smtClean="0"/>
              <a:t>Un objet est une structure de données qui répond à un ensemble de messages</a:t>
            </a:r>
          </a:p>
          <a:p>
            <a:pPr lvl="1"/>
            <a:r>
              <a:rPr lang="fr-FR" dirty="0" smtClean="0"/>
              <a:t>Cette structure définit son état et l’ensemble des message décrit son comportement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6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L’Objet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classe est un modèle utilisé pour créer des objets</a:t>
            </a:r>
          </a:p>
          <a:p>
            <a:endParaRPr lang="fr-FR" i="1" u="sng" dirty="0"/>
          </a:p>
          <a:p>
            <a:r>
              <a:rPr lang="fr-FR" dirty="0" smtClean="0"/>
              <a:t>Chaque objet est une instance de classe</a:t>
            </a:r>
          </a:p>
          <a:p>
            <a:pPr lvl="1"/>
            <a:r>
              <a:rPr lang="fr-FR" dirty="0" smtClean="0"/>
              <a:t>Avec son propre état (ses propres données internes)</a:t>
            </a:r>
          </a:p>
          <a:p>
            <a:pPr lvl="1"/>
            <a:r>
              <a:rPr lang="fr-FR" dirty="0" smtClean="0"/>
              <a:t>Tous les objets ont le même comportement</a:t>
            </a:r>
          </a:p>
        </p:txBody>
      </p:sp>
    </p:spTree>
    <p:extLst>
      <p:ext uri="{BB962C8B-B14F-4D97-AF65-F5344CB8AC3E}">
        <p14:creationId xmlns:p14="http://schemas.microsoft.com/office/powerpoint/2010/main" val="5308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L’Objet – Terminologie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données internes sont appelées des </a:t>
            </a:r>
            <a:r>
              <a:rPr lang="fr-FR" i="1" u="sng" dirty="0" smtClean="0"/>
              <a:t>propriétés</a:t>
            </a:r>
          </a:p>
          <a:p>
            <a:r>
              <a:rPr lang="fr-FR" dirty="0" smtClean="0"/>
              <a:t>Les messages sont l’appel de </a:t>
            </a:r>
            <a:r>
              <a:rPr lang="fr-FR" i="1" u="sng" dirty="0" smtClean="0"/>
              <a:t>méthodes</a:t>
            </a:r>
            <a:r>
              <a:rPr lang="fr-FR" dirty="0" smtClean="0"/>
              <a:t> dans l’objet</a:t>
            </a:r>
            <a:endParaRPr lang="fr-FR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40894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L’Objet – Encapsulation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6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L’objet est une boite noire</a:t>
            </a:r>
          </a:p>
          <a:p>
            <a:r>
              <a:rPr lang="fr-FR" dirty="0" smtClean="0"/>
              <a:t>Il y a des droits d’accès sur les </a:t>
            </a:r>
            <a:r>
              <a:rPr lang="fr-FR" i="1" u="sng" dirty="0" smtClean="0"/>
              <a:t>propriétés</a:t>
            </a:r>
            <a:r>
              <a:rPr lang="fr-FR" dirty="0" smtClean="0"/>
              <a:t> et les </a:t>
            </a:r>
            <a:r>
              <a:rPr lang="fr-FR" i="1" u="sng" dirty="0" smtClean="0"/>
              <a:t>méthodes</a:t>
            </a:r>
          </a:p>
          <a:p>
            <a:endParaRPr lang="fr-FR" dirty="0" smtClean="0"/>
          </a:p>
          <a:p>
            <a:r>
              <a:rPr lang="fr-FR" dirty="0" smtClean="0"/>
              <a:t>Visibilité des propriétés et méthodes</a:t>
            </a:r>
          </a:p>
          <a:p>
            <a:pPr lvl="1"/>
            <a:r>
              <a:rPr lang="fr-FR" dirty="0" smtClean="0"/>
              <a:t>Partie privée : connue uniquement de l’objet</a:t>
            </a:r>
          </a:p>
          <a:p>
            <a:pPr lvl="1"/>
            <a:r>
              <a:rPr lang="fr-FR" dirty="0" smtClean="0"/>
              <a:t>Partie protégée : connue uniquement de l’objet et des objets fils (ceux qui héritent)</a:t>
            </a:r>
          </a:p>
          <a:p>
            <a:pPr lvl="1"/>
            <a:r>
              <a:rPr lang="fr-FR" dirty="0" smtClean="0"/>
              <a:t>Partie publique</a:t>
            </a:r>
          </a:p>
          <a:p>
            <a:pPr lvl="1"/>
            <a:r>
              <a:rPr lang="fr-FR" dirty="0" smtClean="0"/>
              <a:t>Les propriétés doivent </a:t>
            </a:r>
            <a:r>
              <a:rPr lang="fr-FR" u="sng" dirty="0" smtClean="0"/>
              <a:t>toujours</a:t>
            </a:r>
            <a:r>
              <a:rPr lang="fr-FR" dirty="0" smtClean="0"/>
              <a:t> être privées</a:t>
            </a:r>
          </a:p>
          <a:p>
            <a:pPr lvl="1"/>
            <a:r>
              <a:rPr lang="fr-FR" dirty="0" smtClean="0"/>
              <a:t>Les méthodes doivent être publiques seulement si elles sont utilisées par d’autres objets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3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L’Objet – Constructeur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7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automatiquement appelée à la création d’un objet</a:t>
            </a:r>
          </a:p>
          <a:p>
            <a:r>
              <a:rPr lang="fr-FR" dirty="0" smtClean="0"/>
              <a:t>Il est possible de modifier son comportement</a:t>
            </a:r>
          </a:p>
          <a:p>
            <a:r>
              <a:rPr lang="fr-FR" dirty="0" smtClean="0"/>
              <a:t>Il est possible d’attendre des paramètres</a:t>
            </a:r>
          </a:p>
          <a:p>
            <a:pPr lvl="1"/>
            <a:r>
              <a:rPr lang="fr-FR" dirty="0" smtClean="0"/>
              <a:t>Il sera possible de créer un objet en initialisant des données internes</a:t>
            </a:r>
          </a:p>
          <a:p>
            <a:pPr lvl="1"/>
            <a:r>
              <a:rPr lang="fr-FR" dirty="0" err="1" smtClean="0"/>
              <a:t>Ré-écrire</a:t>
            </a:r>
            <a:r>
              <a:rPr lang="fr-FR" dirty="0" smtClean="0"/>
              <a:t> un constructeur sans paramètre, même si le comportement est vide</a:t>
            </a:r>
          </a:p>
        </p:txBody>
      </p:sp>
    </p:spTree>
    <p:extLst>
      <p:ext uri="{BB962C8B-B14F-4D97-AF65-F5344CB8AC3E}">
        <p14:creationId xmlns:p14="http://schemas.microsoft.com/office/powerpoint/2010/main" val="20056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L’Objet – Destructeur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8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automatiquement appelée à la destruction de l’objet</a:t>
            </a:r>
          </a:p>
          <a:p>
            <a:r>
              <a:rPr lang="fr-FR" dirty="0" smtClean="0"/>
              <a:t>Il est possible de modifier son comportement</a:t>
            </a:r>
          </a:p>
          <a:p>
            <a:r>
              <a:rPr lang="fr-FR" dirty="0" smtClean="0"/>
              <a:t>Il n’est pas possible de lui attribuer des paramètres</a:t>
            </a:r>
          </a:p>
        </p:txBody>
      </p:sp>
    </p:spTree>
    <p:extLst>
      <p:ext uri="{BB962C8B-B14F-4D97-AF65-F5344CB8AC3E}">
        <p14:creationId xmlns:p14="http://schemas.microsoft.com/office/powerpoint/2010/main" val="30193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Personnalisé 2">
      <a:majorFont>
        <a:latin typeface="Tw Cen MT Condensed"/>
        <a:ea typeface=""/>
        <a:cs typeface=""/>
      </a:majorFont>
      <a:minorFont>
        <a:latin typeface="Varela Round"/>
        <a:ea typeface=""/>
        <a:cs typeface="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7546</TotalTime>
  <Words>250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Calibri</vt:lpstr>
      <vt:lpstr>Tw Cen MT</vt:lpstr>
      <vt:lpstr>Tw Cen MT Condensed</vt:lpstr>
      <vt:lpstr>Varela Round</vt:lpstr>
      <vt:lpstr>Wingdings 3</vt:lpstr>
      <vt:lpstr>Intégral</vt:lpstr>
      <vt:lpstr>Programmation orientée objet</vt:lpstr>
      <vt:lpstr>Récapitulation Objet</vt:lpstr>
      <vt:lpstr>L’Objet</vt:lpstr>
      <vt:lpstr>L’Objet</vt:lpstr>
      <vt:lpstr>L’Objet – Terminologie</vt:lpstr>
      <vt:lpstr>L’Objet – Encapsulation</vt:lpstr>
      <vt:lpstr>L’Objet – Constructeur</vt:lpstr>
      <vt:lpstr>L’Objet – Destructeur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PERROUAULT</dc:creator>
  <cp:lastModifiedBy>Jérémy PERROUAULT</cp:lastModifiedBy>
  <cp:revision>1247</cp:revision>
  <dcterms:created xsi:type="dcterms:W3CDTF">2016-10-18T09:34:29Z</dcterms:created>
  <dcterms:modified xsi:type="dcterms:W3CDTF">2016-11-24T20:22:25Z</dcterms:modified>
</cp:coreProperties>
</file>