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233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sh Perry" userId="9d70a084433dd9cd" providerId="LiveId" clId="{1A0DA5A0-33C9-4971-AA85-463BE079E5FC}"/>
    <pc:docChg chg="custSel addSld delSld modSld">
      <pc:chgData name="josh Perry" userId="9d70a084433dd9cd" providerId="LiveId" clId="{1A0DA5A0-33C9-4971-AA85-463BE079E5FC}" dt="2023-12-09T14:50:04.126" v="5150" actId="20577"/>
      <pc:docMkLst>
        <pc:docMk/>
      </pc:docMkLst>
      <pc:sldChg chg="addSp modSp new mod">
        <pc:chgData name="josh Perry" userId="9d70a084433dd9cd" providerId="LiveId" clId="{1A0DA5A0-33C9-4971-AA85-463BE079E5FC}" dt="2023-12-09T13:43:54.758" v="883" actId="113"/>
        <pc:sldMkLst>
          <pc:docMk/>
          <pc:sldMk cId="2139900129" sldId="256"/>
        </pc:sldMkLst>
        <pc:spChg chg="mod">
          <ac:chgData name="josh Perry" userId="9d70a084433dd9cd" providerId="LiveId" clId="{1A0DA5A0-33C9-4971-AA85-463BE079E5FC}" dt="2023-12-09T13:43:54.758" v="883" actId="113"/>
          <ac:spMkLst>
            <pc:docMk/>
            <pc:sldMk cId="2139900129" sldId="256"/>
            <ac:spMk id="2" creationId="{AD94D424-7007-C9D8-48DD-676752CE23ED}"/>
          </ac:spMkLst>
        </pc:spChg>
        <pc:spChg chg="mod">
          <ac:chgData name="josh Perry" userId="9d70a084433dd9cd" providerId="LiveId" clId="{1A0DA5A0-33C9-4971-AA85-463BE079E5FC}" dt="2023-12-09T13:39:03.811" v="123" actId="20577"/>
          <ac:spMkLst>
            <pc:docMk/>
            <pc:sldMk cId="2139900129" sldId="256"/>
            <ac:spMk id="3" creationId="{FF3C4499-A260-23D3-639F-8E3C45CC677D}"/>
          </ac:spMkLst>
        </pc:spChg>
        <pc:spChg chg="add mod">
          <ac:chgData name="josh Perry" userId="9d70a084433dd9cd" providerId="LiveId" clId="{1A0DA5A0-33C9-4971-AA85-463BE079E5FC}" dt="2023-12-09T13:39:57.204" v="217" actId="1076"/>
          <ac:spMkLst>
            <pc:docMk/>
            <pc:sldMk cId="2139900129" sldId="256"/>
            <ac:spMk id="4" creationId="{692ABBA4-B292-B38A-C23F-4F6D986A3524}"/>
          </ac:spMkLst>
        </pc:spChg>
      </pc:sldChg>
      <pc:sldChg chg="addSp delSp modSp new del mod">
        <pc:chgData name="josh Perry" userId="9d70a084433dd9cd" providerId="LiveId" clId="{1A0DA5A0-33C9-4971-AA85-463BE079E5FC}" dt="2023-12-09T13:42:00.273" v="508" actId="47"/>
        <pc:sldMkLst>
          <pc:docMk/>
          <pc:sldMk cId="495820104" sldId="257"/>
        </pc:sldMkLst>
        <pc:spChg chg="mod">
          <ac:chgData name="josh Perry" userId="9d70a084433dd9cd" providerId="LiveId" clId="{1A0DA5A0-33C9-4971-AA85-463BE079E5FC}" dt="2023-12-09T13:40:57.438" v="253" actId="20577"/>
          <ac:spMkLst>
            <pc:docMk/>
            <pc:sldMk cId="495820104" sldId="257"/>
            <ac:spMk id="2" creationId="{884FB298-F7E9-4F4D-1919-0AA5F9D5FCA7}"/>
          </ac:spMkLst>
        </pc:spChg>
        <pc:spChg chg="del mod">
          <ac:chgData name="josh Perry" userId="9d70a084433dd9cd" providerId="LiveId" clId="{1A0DA5A0-33C9-4971-AA85-463BE079E5FC}" dt="2023-12-09T13:41:58.236" v="507" actId="478"/>
          <ac:spMkLst>
            <pc:docMk/>
            <pc:sldMk cId="495820104" sldId="257"/>
            <ac:spMk id="3" creationId="{C96A6023-8A90-08E5-34DB-8DAE173CE291}"/>
          </ac:spMkLst>
        </pc:spChg>
        <pc:spChg chg="add mod">
          <ac:chgData name="josh Perry" userId="9d70a084433dd9cd" providerId="LiveId" clId="{1A0DA5A0-33C9-4971-AA85-463BE079E5FC}" dt="2023-12-09T13:41:58.236" v="507" actId="478"/>
          <ac:spMkLst>
            <pc:docMk/>
            <pc:sldMk cId="495820104" sldId="257"/>
            <ac:spMk id="5" creationId="{D3552BA6-0C29-871B-2A48-32993F0EBC7B}"/>
          </ac:spMkLst>
        </pc:spChg>
      </pc:sldChg>
      <pc:sldChg chg="addSp delSp modSp new mod">
        <pc:chgData name="josh Perry" userId="9d70a084433dd9cd" providerId="LiveId" clId="{1A0DA5A0-33C9-4971-AA85-463BE079E5FC}" dt="2023-12-09T14:23:57.053" v="2713" actId="208"/>
        <pc:sldMkLst>
          <pc:docMk/>
          <pc:sldMk cId="561888837" sldId="257"/>
        </pc:sldMkLst>
        <pc:spChg chg="mod">
          <ac:chgData name="josh Perry" userId="9d70a084433dd9cd" providerId="LiveId" clId="{1A0DA5A0-33C9-4971-AA85-463BE079E5FC}" dt="2023-12-09T14:23:36.162" v="2711" actId="113"/>
          <ac:spMkLst>
            <pc:docMk/>
            <pc:sldMk cId="561888837" sldId="257"/>
            <ac:spMk id="2" creationId="{FFDDA4CB-0E6E-9BC1-7DAF-EF54A135E0EE}"/>
          </ac:spMkLst>
        </pc:spChg>
        <pc:spChg chg="mod">
          <ac:chgData name="josh Perry" userId="9d70a084433dd9cd" providerId="LiveId" clId="{1A0DA5A0-33C9-4971-AA85-463BE079E5FC}" dt="2023-12-09T13:45:22.259" v="925" actId="1035"/>
          <ac:spMkLst>
            <pc:docMk/>
            <pc:sldMk cId="561888837" sldId="257"/>
            <ac:spMk id="3" creationId="{9F7A5CB6-91EA-37BF-967D-AD84203D7D44}"/>
          </ac:spMkLst>
        </pc:spChg>
        <pc:spChg chg="mod">
          <ac:chgData name="josh Perry" userId="9d70a084433dd9cd" providerId="LiveId" clId="{1A0DA5A0-33C9-4971-AA85-463BE079E5FC}" dt="2023-12-09T13:45:30.818" v="950" actId="1035"/>
          <ac:spMkLst>
            <pc:docMk/>
            <pc:sldMk cId="561888837" sldId="257"/>
            <ac:spMk id="4" creationId="{7A7B3307-E00A-6FE8-4496-CA5864CBA7E8}"/>
          </ac:spMkLst>
        </pc:spChg>
        <pc:spChg chg="mod">
          <ac:chgData name="josh Perry" userId="9d70a084433dd9cd" providerId="LiveId" clId="{1A0DA5A0-33C9-4971-AA85-463BE079E5FC}" dt="2023-12-09T13:45:22.259" v="925" actId="1035"/>
          <ac:spMkLst>
            <pc:docMk/>
            <pc:sldMk cId="561888837" sldId="257"/>
            <ac:spMk id="5" creationId="{4917C9FD-F751-1DBE-43AE-033B6B2044B5}"/>
          </ac:spMkLst>
        </pc:spChg>
        <pc:spChg chg="mod">
          <ac:chgData name="josh Perry" userId="9d70a084433dd9cd" providerId="LiveId" clId="{1A0DA5A0-33C9-4971-AA85-463BE079E5FC}" dt="2023-12-09T13:45:30.818" v="950" actId="1035"/>
          <ac:spMkLst>
            <pc:docMk/>
            <pc:sldMk cId="561888837" sldId="257"/>
            <ac:spMk id="6" creationId="{AA15FA9E-69C7-4603-3DC1-D976D0D4B41B}"/>
          </ac:spMkLst>
        </pc:spChg>
        <pc:picChg chg="add del mod">
          <ac:chgData name="josh Perry" userId="9d70a084433dd9cd" providerId="LiveId" clId="{1A0DA5A0-33C9-4971-AA85-463BE079E5FC}" dt="2023-12-09T13:44:55.657" v="892"/>
          <ac:picMkLst>
            <pc:docMk/>
            <pc:sldMk cId="561888837" sldId="257"/>
            <ac:picMk id="1026" creationId="{C22E793A-C5F8-D79D-2841-7E7626135FA7}"/>
          </ac:picMkLst>
        </pc:picChg>
        <pc:picChg chg="add mod">
          <ac:chgData name="josh Perry" userId="9d70a084433dd9cd" providerId="LiveId" clId="{1A0DA5A0-33C9-4971-AA85-463BE079E5FC}" dt="2023-12-09T14:23:54.016" v="2712" actId="208"/>
          <ac:picMkLst>
            <pc:docMk/>
            <pc:sldMk cId="561888837" sldId="257"/>
            <ac:picMk id="1028" creationId="{F55C8FCB-272E-7119-01CD-5002EA177D97}"/>
          </ac:picMkLst>
        </pc:picChg>
        <pc:picChg chg="add mod">
          <ac:chgData name="josh Perry" userId="9d70a084433dd9cd" providerId="LiveId" clId="{1A0DA5A0-33C9-4971-AA85-463BE079E5FC}" dt="2023-12-09T14:23:57.053" v="2713" actId="208"/>
          <ac:picMkLst>
            <pc:docMk/>
            <pc:sldMk cId="561888837" sldId="257"/>
            <ac:picMk id="1030" creationId="{9019CD14-2992-5C17-5E07-9A2F7D1DE269}"/>
          </ac:picMkLst>
        </pc:picChg>
      </pc:sldChg>
      <pc:sldChg chg="addSp modSp new mod">
        <pc:chgData name="josh Perry" userId="9d70a084433dd9cd" providerId="LiveId" clId="{1A0DA5A0-33C9-4971-AA85-463BE079E5FC}" dt="2023-12-09T14:10:54.385" v="1742" actId="208"/>
        <pc:sldMkLst>
          <pc:docMk/>
          <pc:sldMk cId="2819888774" sldId="258"/>
        </pc:sldMkLst>
        <pc:spChg chg="mod">
          <ac:chgData name="josh Perry" userId="9d70a084433dd9cd" providerId="LiveId" clId="{1A0DA5A0-33C9-4971-AA85-463BE079E5FC}" dt="2023-12-09T14:10:17.062" v="1713" actId="1035"/>
          <ac:spMkLst>
            <pc:docMk/>
            <pc:sldMk cId="2819888774" sldId="258"/>
            <ac:spMk id="2" creationId="{81BC9BFC-38C3-F56D-629B-C32AAF8D84DE}"/>
          </ac:spMkLst>
        </pc:spChg>
        <pc:spChg chg="mod">
          <ac:chgData name="josh Perry" userId="9d70a084433dd9cd" providerId="LiveId" clId="{1A0DA5A0-33C9-4971-AA85-463BE079E5FC}" dt="2023-12-09T14:10:28.934" v="1741" actId="1036"/>
          <ac:spMkLst>
            <pc:docMk/>
            <pc:sldMk cId="2819888774" sldId="258"/>
            <ac:spMk id="3" creationId="{04097D71-A9D6-9117-19B6-29F24564AC1C}"/>
          </ac:spMkLst>
        </pc:spChg>
        <pc:spChg chg="mod">
          <ac:chgData name="josh Perry" userId="9d70a084433dd9cd" providerId="LiveId" clId="{1A0DA5A0-33C9-4971-AA85-463BE079E5FC}" dt="2023-12-09T14:10:28.934" v="1741" actId="1036"/>
          <ac:spMkLst>
            <pc:docMk/>
            <pc:sldMk cId="2819888774" sldId="258"/>
            <ac:spMk id="4" creationId="{752ECF25-C961-305E-6ED7-BD748279A4C0}"/>
          </ac:spMkLst>
        </pc:spChg>
        <pc:spChg chg="mod">
          <ac:chgData name="josh Perry" userId="9d70a084433dd9cd" providerId="LiveId" clId="{1A0DA5A0-33C9-4971-AA85-463BE079E5FC}" dt="2023-12-09T14:10:28.934" v="1741" actId="1036"/>
          <ac:spMkLst>
            <pc:docMk/>
            <pc:sldMk cId="2819888774" sldId="258"/>
            <ac:spMk id="5" creationId="{465C5354-B808-562D-36CA-A43E968F9343}"/>
          </ac:spMkLst>
        </pc:spChg>
        <pc:spChg chg="mod">
          <ac:chgData name="josh Perry" userId="9d70a084433dd9cd" providerId="LiveId" clId="{1A0DA5A0-33C9-4971-AA85-463BE079E5FC}" dt="2023-12-09T14:10:28.934" v="1741" actId="1036"/>
          <ac:spMkLst>
            <pc:docMk/>
            <pc:sldMk cId="2819888774" sldId="258"/>
            <ac:spMk id="6" creationId="{9C89A78E-4EDD-59FB-05D9-CEBA994544EE}"/>
          </ac:spMkLst>
        </pc:spChg>
        <pc:spChg chg="mod">
          <ac:chgData name="josh Perry" userId="9d70a084433dd9cd" providerId="LiveId" clId="{1A0DA5A0-33C9-4971-AA85-463BE079E5FC}" dt="2023-12-09T14:10:28.934" v="1741" actId="1036"/>
          <ac:spMkLst>
            <pc:docMk/>
            <pc:sldMk cId="2819888774" sldId="258"/>
            <ac:spMk id="7" creationId="{F097A27B-2811-4C11-B90C-3E4BADB5C322}"/>
          </ac:spMkLst>
        </pc:spChg>
        <pc:spChg chg="mod">
          <ac:chgData name="josh Perry" userId="9d70a084433dd9cd" providerId="LiveId" clId="{1A0DA5A0-33C9-4971-AA85-463BE079E5FC}" dt="2023-12-09T14:10:28.934" v="1741" actId="1036"/>
          <ac:spMkLst>
            <pc:docMk/>
            <pc:sldMk cId="2819888774" sldId="258"/>
            <ac:spMk id="8" creationId="{86BCED7F-8F52-D76D-CD2C-2A924B9B66FD}"/>
          </ac:spMkLst>
        </pc:spChg>
        <pc:picChg chg="add mod">
          <ac:chgData name="josh Perry" userId="9d70a084433dd9cd" providerId="LiveId" clId="{1A0DA5A0-33C9-4971-AA85-463BE079E5FC}" dt="2023-12-09T14:10:54.385" v="1742" actId="208"/>
          <ac:picMkLst>
            <pc:docMk/>
            <pc:sldMk cId="2819888774" sldId="258"/>
            <ac:picMk id="2050" creationId="{BFADF206-F58A-6500-F04A-B3A0CBCA851D}"/>
          </ac:picMkLst>
        </pc:picChg>
      </pc:sldChg>
      <pc:sldChg chg="addSp delSp modSp new mod">
        <pc:chgData name="josh Perry" userId="9d70a084433dd9cd" providerId="LiveId" clId="{1A0DA5A0-33C9-4971-AA85-463BE079E5FC}" dt="2023-12-09T14:24:05.571" v="2714" actId="208"/>
        <pc:sldMkLst>
          <pc:docMk/>
          <pc:sldMk cId="3479878120" sldId="259"/>
        </pc:sldMkLst>
        <pc:spChg chg="mod">
          <ac:chgData name="josh Perry" userId="9d70a084433dd9cd" providerId="LiveId" clId="{1A0DA5A0-33C9-4971-AA85-463BE079E5FC}" dt="2023-12-09T14:14:45.659" v="1760" actId="20577"/>
          <ac:spMkLst>
            <pc:docMk/>
            <pc:sldMk cId="3479878120" sldId="259"/>
            <ac:spMk id="2" creationId="{507CC2AB-33F1-355A-89BB-8A0CE1B58625}"/>
          </ac:spMkLst>
        </pc:spChg>
        <pc:spChg chg="mod">
          <ac:chgData name="josh Perry" userId="9d70a084433dd9cd" providerId="LiveId" clId="{1A0DA5A0-33C9-4971-AA85-463BE079E5FC}" dt="2023-12-09T14:17:06.527" v="2271" actId="1076"/>
          <ac:spMkLst>
            <pc:docMk/>
            <pc:sldMk cId="3479878120" sldId="259"/>
            <ac:spMk id="3" creationId="{0E7CD37F-D526-3498-4DCC-A1487E9A6A2E}"/>
          </ac:spMkLst>
        </pc:spChg>
        <pc:picChg chg="add del mod">
          <ac:chgData name="josh Perry" userId="9d70a084433dd9cd" providerId="LiveId" clId="{1A0DA5A0-33C9-4971-AA85-463BE079E5FC}" dt="2023-12-09T14:19:17.048" v="2279" actId="478"/>
          <ac:picMkLst>
            <pc:docMk/>
            <pc:sldMk cId="3479878120" sldId="259"/>
            <ac:picMk id="3074" creationId="{3C56441F-4151-59ED-D8B1-E445283D1F47}"/>
          </ac:picMkLst>
        </pc:picChg>
        <pc:picChg chg="add mod">
          <ac:chgData name="josh Perry" userId="9d70a084433dd9cd" providerId="LiveId" clId="{1A0DA5A0-33C9-4971-AA85-463BE079E5FC}" dt="2023-12-09T14:24:05.571" v="2714" actId="208"/>
          <ac:picMkLst>
            <pc:docMk/>
            <pc:sldMk cId="3479878120" sldId="259"/>
            <ac:picMk id="3076" creationId="{B20FD5A7-D995-39A3-8792-707842079289}"/>
          </ac:picMkLst>
        </pc:picChg>
      </pc:sldChg>
      <pc:sldChg chg="addSp delSp modSp new mod">
        <pc:chgData name="josh Perry" userId="9d70a084433dd9cd" providerId="LiveId" clId="{1A0DA5A0-33C9-4971-AA85-463BE079E5FC}" dt="2023-12-09T14:24:10.022" v="2715" actId="208"/>
        <pc:sldMkLst>
          <pc:docMk/>
          <pc:sldMk cId="620559813" sldId="260"/>
        </pc:sldMkLst>
        <pc:spChg chg="mod">
          <ac:chgData name="josh Perry" userId="9d70a084433dd9cd" providerId="LiveId" clId="{1A0DA5A0-33C9-4971-AA85-463BE079E5FC}" dt="2023-12-09T14:21:48.916" v="2320" actId="20577"/>
          <ac:spMkLst>
            <pc:docMk/>
            <pc:sldMk cId="620559813" sldId="260"/>
            <ac:spMk id="2" creationId="{1B90F73A-F75B-BA38-6B85-1FAF38FCCA1A}"/>
          </ac:spMkLst>
        </pc:spChg>
        <pc:spChg chg="mod">
          <ac:chgData name="josh Perry" userId="9d70a084433dd9cd" providerId="LiveId" clId="{1A0DA5A0-33C9-4971-AA85-463BE079E5FC}" dt="2023-12-09T14:23:19.786" v="2710" actId="5793"/>
          <ac:spMkLst>
            <pc:docMk/>
            <pc:sldMk cId="620559813" sldId="260"/>
            <ac:spMk id="3" creationId="{5EEEE5FE-67C7-B795-9BD1-2F40B2468805}"/>
          </ac:spMkLst>
        </pc:spChg>
        <pc:spChg chg="del">
          <ac:chgData name="josh Perry" userId="9d70a084433dd9cd" providerId="LiveId" clId="{1A0DA5A0-33C9-4971-AA85-463BE079E5FC}" dt="2023-12-09T14:21:40.128" v="2290"/>
          <ac:spMkLst>
            <pc:docMk/>
            <pc:sldMk cId="620559813" sldId="260"/>
            <ac:spMk id="4" creationId="{D44C6A01-CA37-EDF8-D210-F4441A8DAFFF}"/>
          </ac:spMkLst>
        </pc:spChg>
        <pc:picChg chg="add mod">
          <ac:chgData name="josh Perry" userId="9d70a084433dd9cd" providerId="LiveId" clId="{1A0DA5A0-33C9-4971-AA85-463BE079E5FC}" dt="2023-12-09T14:24:10.022" v="2715" actId="208"/>
          <ac:picMkLst>
            <pc:docMk/>
            <pc:sldMk cId="620559813" sldId="260"/>
            <ac:picMk id="5122" creationId="{836A33E0-BE18-BA61-89DA-FE66FE53AE54}"/>
          </ac:picMkLst>
        </pc:picChg>
      </pc:sldChg>
      <pc:sldChg chg="addSp delSp modSp new del">
        <pc:chgData name="josh Perry" userId="9d70a084433dd9cd" providerId="LiveId" clId="{1A0DA5A0-33C9-4971-AA85-463BE079E5FC}" dt="2023-12-09T14:21:05.858" v="2288" actId="47"/>
        <pc:sldMkLst>
          <pc:docMk/>
          <pc:sldMk cId="2229560357" sldId="260"/>
        </pc:sldMkLst>
        <pc:spChg chg="add del">
          <ac:chgData name="josh Perry" userId="9d70a084433dd9cd" providerId="LiveId" clId="{1A0DA5A0-33C9-4971-AA85-463BE079E5FC}" dt="2023-12-09T14:20:58.002" v="2287"/>
          <ac:spMkLst>
            <pc:docMk/>
            <pc:sldMk cId="2229560357" sldId="260"/>
            <ac:spMk id="3" creationId="{776BDACD-15C0-9082-A122-AE156A8C8C36}"/>
          </ac:spMkLst>
        </pc:spChg>
        <pc:picChg chg="add del mod">
          <ac:chgData name="josh Perry" userId="9d70a084433dd9cd" providerId="LiveId" clId="{1A0DA5A0-33C9-4971-AA85-463BE079E5FC}" dt="2023-12-09T14:20:58.002" v="2287"/>
          <ac:picMkLst>
            <pc:docMk/>
            <pc:sldMk cId="2229560357" sldId="260"/>
            <ac:picMk id="4098" creationId="{4FB2A10E-E77C-3CFC-097A-CEF36B8E1B0A}"/>
          </ac:picMkLst>
        </pc:picChg>
      </pc:sldChg>
      <pc:sldChg chg="addSp delSp modSp new mod">
        <pc:chgData name="josh Perry" userId="9d70a084433dd9cd" providerId="LiveId" clId="{1A0DA5A0-33C9-4971-AA85-463BE079E5FC}" dt="2023-12-09T14:33:55.453" v="3086" actId="208"/>
        <pc:sldMkLst>
          <pc:docMk/>
          <pc:sldMk cId="660718256" sldId="261"/>
        </pc:sldMkLst>
        <pc:spChg chg="mod">
          <ac:chgData name="josh Perry" userId="9d70a084433dd9cd" providerId="LiveId" clId="{1A0DA5A0-33C9-4971-AA85-463BE079E5FC}" dt="2023-12-09T14:27:40.715" v="2755" actId="20577"/>
          <ac:spMkLst>
            <pc:docMk/>
            <pc:sldMk cId="660718256" sldId="261"/>
            <ac:spMk id="2" creationId="{3C384561-3EB8-564A-75A3-2798A9E93031}"/>
          </ac:spMkLst>
        </pc:spChg>
        <pc:spChg chg="del">
          <ac:chgData name="josh Perry" userId="9d70a084433dd9cd" providerId="LiveId" clId="{1A0DA5A0-33C9-4971-AA85-463BE079E5FC}" dt="2023-12-09T14:27:29.925" v="2717"/>
          <ac:spMkLst>
            <pc:docMk/>
            <pc:sldMk cId="660718256" sldId="261"/>
            <ac:spMk id="3" creationId="{A559F20B-B3CD-D00F-3F07-0E10327353C8}"/>
          </ac:spMkLst>
        </pc:spChg>
        <pc:spChg chg="mod">
          <ac:chgData name="josh Perry" userId="9d70a084433dd9cd" providerId="LiveId" clId="{1A0DA5A0-33C9-4971-AA85-463BE079E5FC}" dt="2023-12-09T14:29:47.924" v="3075" actId="208"/>
          <ac:spMkLst>
            <pc:docMk/>
            <pc:sldMk cId="660718256" sldId="261"/>
            <ac:spMk id="4" creationId="{B767E95D-1E85-BBEF-FDF3-7A4C9A3E01B9}"/>
          </ac:spMkLst>
        </pc:spChg>
        <pc:spChg chg="add del mod">
          <ac:chgData name="josh Perry" userId="9d70a084433dd9cd" providerId="LiveId" clId="{1A0DA5A0-33C9-4971-AA85-463BE079E5FC}" dt="2023-12-09T14:33:18.876" v="3081" actId="931"/>
          <ac:spMkLst>
            <pc:docMk/>
            <pc:sldMk cId="660718256" sldId="261"/>
            <ac:spMk id="5" creationId="{129E5841-15C8-C616-ED90-681DFE704DBB}"/>
          </ac:spMkLst>
        </pc:spChg>
        <pc:spChg chg="add del">
          <ac:chgData name="josh Perry" userId="9d70a084433dd9cd" providerId="LiveId" clId="{1A0DA5A0-33C9-4971-AA85-463BE079E5FC}" dt="2023-12-09T14:32:30.878" v="3078" actId="478"/>
          <ac:spMkLst>
            <pc:docMk/>
            <pc:sldMk cId="660718256" sldId="261"/>
            <ac:spMk id="6" creationId="{F1530664-F8FA-B6FF-C08C-59DB4CB752DE}"/>
          </ac:spMkLst>
        </pc:spChg>
        <pc:spChg chg="add del mod">
          <ac:chgData name="josh Perry" userId="9d70a084433dd9cd" providerId="LiveId" clId="{1A0DA5A0-33C9-4971-AA85-463BE079E5FC}" dt="2023-12-09T14:32:39.638" v="3080"/>
          <ac:spMkLst>
            <pc:docMk/>
            <pc:sldMk cId="660718256" sldId="261"/>
            <ac:spMk id="7" creationId="{2A0D8A42-8F15-6003-3A2C-2EA6DD5FF6C6}"/>
          </ac:spMkLst>
        </pc:spChg>
        <pc:spChg chg="add del mod">
          <ac:chgData name="josh Perry" userId="9d70a084433dd9cd" providerId="LiveId" clId="{1A0DA5A0-33C9-4971-AA85-463BE079E5FC}" dt="2023-12-09T14:33:51.001" v="3085"/>
          <ac:spMkLst>
            <pc:docMk/>
            <pc:sldMk cId="660718256" sldId="261"/>
            <ac:spMk id="11" creationId="{0E986F6E-AAEA-0D61-1D0C-8E5157993664}"/>
          </ac:spMkLst>
        </pc:spChg>
        <pc:picChg chg="add del mod">
          <ac:chgData name="josh Perry" userId="9d70a084433dd9cd" providerId="LiveId" clId="{1A0DA5A0-33C9-4971-AA85-463BE079E5FC}" dt="2023-12-09T14:33:31.120" v="3082" actId="478"/>
          <ac:picMkLst>
            <pc:docMk/>
            <pc:sldMk cId="660718256" sldId="261"/>
            <ac:picMk id="9" creationId="{58D7855E-243E-D0AF-5284-21E01C8840AF}"/>
          </ac:picMkLst>
        </pc:picChg>
        <pc:picChg chg="add del mod">
          <ac:chgData name="josh Perry" userId="9d70a084433dd9cd" providerId="LiveId" clId="{1A0DA5A0-33C9-4971-AA85-463BE079E5FC}" dt="2023-12-09T14:32:28.106" v="3076" actId="478"/>
          <ac:picMkLst>
            <pc:docMk/>
            <pc:sldMk cId="660718256" sldId="261"/>
            <ac:picMk id="6146" creationId="{3B44EF9A-09B9-FB72-0473-C96825835D70}"/>
          </ac:picMkLst>
        </pc:picChg>
        <pc:picChg chg="add del">
          <ac:chgData name="josh Perry" userId="9d70a084433dd9cd" providerId="LiveId" clId="{1A0DA5A0-33C9-4971-AA85-463BE079E5FC}" dt="2023-12-09T14:33:49.116" v="3084" actId="478"/>
          <ac:picMkLst>
            <pc:docMk/>
            <pc:sldMk cId="660718256" sldId="261"/>
            <ac:picMk id="6152" creationId="{879BCBB9-FD9E-9120-9D82-064CDDF90D6D}"/>
          </ac:picMkLst>
        </pc:picChg>
        <pc:picChg chg="add mod">
          <ac:chgData name="josh Perry" userId="9d70a084433dd9cd" providerId="LiveId" clId="{1A0DA5A0-33C9-4971-AA85-463BE079E5FC}" dt="2023-12-09T14:33:55.453" v="3086" actId="208"/>
          <ac:picMkLst>
            <pc:docMk/>
            <pc:sldMk cId="660718256" sldId="261"/>
            <ac:picMk id="6154" creationId="{5A396252-4C4A-3D2B-808C-D7C5998B4326}"/>
          </ac:picMkLst>
        </pc:picChg>
      </pc:sldChg>
      <pc:sldChg chg="modSp new del mod">
        <pc:chgData name="josh Perry" userId="9d70a084433dd9cd" providerId="LiveId" clId="{1A0DA5A0-33C9-4971-AA85-463BE079E5FC}" dt="2023-12-09T14:35:51.913" v="3121" actId="47"/>
        <pc:sldMkLst>
          <pc:docMk/>
          <pc:sldMk cId="826959264" sldId="262"/>
        </pc:sldMkLst>
        <pc:spChg chg="mod">
          <ac:chgData name="josh Perry" userId="9d70a084433dd9cd" providerId="LiveId" clId="{1A0DA5A0-33C9-4971-AA85-463BE079E5FC}" dt="2023-12-09T14:35:12.411" v="3120" actId="20577"/>
          <ac:spMkLst>
            <pc:docMk/>
            <pc:sldMk cId="826959264" sldId="262"/>
            <ac:spMk id="2" creationId="{31865E4F-F9A0-6264-0265-9075B05E9415}"/>
          </ac:spMkLst>
        </pc:spChg>
      </pc:sldChg>
      <pc:sldChg chg="addSp delSp modSp new mod">
        <pc:chgData name="josh Perry" userId="9d70a084433dd9cd" providerId="LiveId" clId="{1A0DA5A0-33C9-4971-AA85-463BE079E5FC}" dt="2023-12-09T14:41:19.924" v="4092" actId="208"/>
        <pc:sldMkLst>
          <pc:docMk/>
          <pc:sldMk cId="2152395817" sldId="262"/>
        </pc:sldMkLst>
        <pc:spChg chg="mod">
          <ac:chgData name="josh Perry" userId="9d70a084433dd9cd" providerId="LiveId" clId="{1A0DA5A0-33C9-4971-AA85-463BE079E5FC}" dt="2023-12-09T14:40:10.033" v="4061" actId="1035"/>
          <ac:spMkLst>
            <pc:docMk/>
            <pc:sldMk cId="2152395817" sldId="262"/>
            <ac:spMk id="2" creationId="{1CBA8407-3157-7E63-5FC2-6B6416748400}"/>
          </ac:spMkLst>
        </pc:spChg>
        <pc:spChg chg="mod">
          <ac:chgData name="josh Perry" userId="9d70a084433dd9cd" providerId="LiveId" clId="{1A0DA5A0-33C9-4971-AA85-463BE079E5FC}" dt="2023-12-09T14:40:16.086" v="4082" actId="1035"/>
          <ac:spMkLst>
            <pc:docMk/>
            <pc:sldMk cId="2152395817" sldId="262"/>
            <ac:spMk id="3" creationId="{F494E327-8709-3B8E-C7D5-95BF6F3FE67A}"/>
          </ac:spMkLst>
        </pc:spChg>
        <pc:spChg chg="mod">
          <ac:chgData name="josh Perry" userId="9d70a084433dd9cd" providerId="LiveId" clId="{1A0DA5A0-33C9-4971-AA85-463BE079E5FC}" dt="2023-12-09T14:40:16.086" v="4082" actId="1035"/>
          <ac:spMkLst>
            <pc:docMk/>
            <pc:sldMk cId="2152395817" sldId="262"/>
            <ac:spMk id="4" creationId="{1266596B-C6D1-79A4-9C2D-4D12A80EBD86}"/>
          </ac:spMkLst>
        </pc:spChg>
        <pc:spChg chg="mod">
          <ac:chgData name="josh Perry" userId="9d70a084433dd9cd" providerId="LiveId" clId="{1A0DA5A0-33C9-4971-AA85-463BE079E5FC}" dt="2023-12-09T14:40:16.086" v="4082" actId="1035"/>
          <ac:spMkLst>
            <pc:docMk/>
            <pc:sldMk cId="2152395817" sldId="262"/>
            <ac:spMk id="5" creationId="{E8A35A35-1A65-1E21-C6A6-0961C4C7DC50}"/>
          </ac:spMkLst>
        </pc:spChg>
        <pc:spChg chg="mod">
          <ac:chgData name="josh Perry" userId="9d70a084433dd9cd" providerId="LiveId" clId="{1A0DA5A0-33C9-4971-AA85-463BE079E5FC}" dt="2023-12-09T14:40:16.086" v="4082" actId="1035"/>
          <ac:spMkLst>
            <pc:docMk/>
            <pc:sldMk cId="2152395817" sldId="262"/>
            <ac:spMk id="6" creationId="{3A6C0EE5-EF5D-DE9A-1C90-A928BDF0D0E1}"/>
          </ac:spMkLst>
        </pc:spChg>
        <pc:picChg chg="add del mod">
          <ac:chgData name="josh Perry" userId="9d70a084433dd9cd" providerId="LiveId" clId="{1A0DA5A0-33C9-4971-AA85-463BE079E5FC}" dt="2023-12-09T14:40:54.628" v="4087" actId="478"/>
          <ac:picMkLst>
            <pc:docMk/>
            <pc:sldMk cId="2152395817" sldId="262"/>
            <ac:picMk id="7170" creationId="{D402B11D-0520-533D-21A1-10946E0D4832}"/>
          </ac:picMkLst>
        </pc:picChg>
        <pc:picChg chg="add mod">
          <ac:chgData name="josh Perry" userId="9d70a084433dd9cd" providerId="LiveId" clId="{1A0DA5A0-33C9-4971-AA85-463BE079E5FC}" dt="2023-12-09T14:41:19.924" v="4092" actId="208"/>
          <ac:picMkLst>
            <pc:docMk/>
            <pc:sldMk cId="2152395817" sldId="262"/>
            <ac:picMk id="7172" creationId="{7CADE6C5-C5BE-6CE4-4E52-CDCEB48CDF05}"/>
          </ac:picMkLst>
        </pc:picChg>
      </pc:sldChg>
      <pc:sldChg chg="new del">
        <pc:chgData name="josh Perry" userId="9d70a084433dd9cd" providerId="LiveId" clId="{1A0DA5A0-33C9-4971-AA85-463BE079E5FC}" dt="2023-12-09T14:35:57.945" v="3123" actId="47"/>
        <pc:sldMkLst>
          <pc:docMk/>
          <pc:sldMk cId="4228143655" sldId="262"/>
        </pc:sldMkLst>
      </pc:sldChg>
      <pc:sldChg chg="modSp new mod">
        <pc:chgData name="josh Perry" userId="9d70a084433dd9cd" providerId="LiveId" clId="{1A0DA5A0-33C9-4971-AA85-463BE079E5FC}" dt="2023-12-09T14:50:04.126" v="5150" actId="20577"/>
        <pc:sldMkLst>
          <pc:docMk/>
          <pc:sldMk cId="1709772333" sldId="263"/>
        </pc:sldMkLst>
        <pc:spChg chg="mod">
          <ac:chgData name="josh Perry" userId="9d70a084433dd9cd" providerId="LiveId" clId="{1A0DA5A0-33C9-4971-AA85-463BE079E5FC}" dt="2023-12-09T14:42:45.729" v="4103" actId="20577"/>
          <ac:spMkLst>
            <pc:docMk/>
            <pc:sldMk cId="1709772333" sldId="263"/>
            <ac:spMk id="2" creationId="{9AFD5B3E-A07E-CCEC-2364-B926A7755358}"/>
          </ac:spMkLst>
        </pc:spChg>
        <pc:spChg chg="mod">
          <ac:chgData name="josh Perry" userId="9d70a084433dd9cd" providerId="LiveId" clId="{1A0DA5A0-33C9-4971-AA85-463BE079E5FC}" dt="2023-12-09T14:50:04.126" v="5150" actId="20577"/>
          <ac:spMkLst>
            <pc:docMk/>
            <pc:sldMk cId="1709772333" sldId="263"/>
            <ac:spMk id="3" creationId="{F356B167-2E4C-A3D9-C65D-A47FC7D132D9}"/>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3E822B9D-669E-4837-8DC2-BB80090C4DE9}" type="datetimeFigureOut">
              <a:rPr lang="en-US" smtClean="0"/>
              <a:t>12/9/23</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E7626E39-76A1-45AD-8D59-3A613BF9495A}" type="slidenum">
              <a:rPr lang="en-US" smtClean="0"/>
              <a:t>‹#›</a:t>
            </a:fld>
            <a:endParaRPr lang="en-US"/>
          </a:p>
        </p:txBody>
      </p:sp>
    </p:spTree>
    <p:extLst>
      <p:ext uri="{BB962C8B-B14F-4D97-AF65-F5344CB8AC3E}">
        <p14:creationId xmlns:p14="http://schemas.microsoft.com/office/powerpoint/2010/main" val="14531177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E822B9D-669E-4837-8DC2-BB80090C4DE9}" type="datetimeFigureOut">
              <a:rPr lang="en-US" smtClean="0"/>
              <a:t>12/9/23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626E39-76A1-45AD-8D59-3A613BF9495A}" type="slidenum">
              <a:rPr lang="en-US" smtClean="0"/>
              <a:t>‹#›</a:t>
            </a:fld>
            <a:endParaRPr lang="en-US"/>
          </a:p>
        </p:txBody>
      </p:sp>
    </p:spTree>
    <p:extLst>
      <p:ext uri="{BB962C8B-B14F-4D97-AF65-F5344CB8AC3E}">
        <p14:creationId xmlns:p14="http://schemas.microsoft.com/office/powerpoint/2010/main" val="17776562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E822B9D-669E-4837-8DC2-BB80090C4DE9}" type="datetimeFigureOut">
              <a:rPr lang="en-US" smtClean="0"/>
              <a:t>12/9/23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626E39-76A1-45AD-8D59-3A613BF9495A}" type="slidenum">
              <a:rPr lang="en-US" smtClean="0"/>
              <a:t>‹#›</a:t>
            </a:fld>
            <a:endParaRPr lang="en-US"/>
          </a:p>
        </p:txBody>
      </p:sp>
    </p:spTree>
    <p:extLst>
      <p:ext uri="{BB962C8B-B14F-4D97-AF65-F5344CB8AC3E}">
        <p14:creationId xmlns:p14="http://schemas.microsoft.com/office/powerpoint/2010/main" val="79955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E822B9D-669E-4837-8DC2-BB80090C4DE9}" type="datetimeFigureOut">
              <a:rPr lang="en-US" smtClean="0"/>
              <a:t>12/9/23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626E39-76A1-45AD-8D59-3A613BF9495A}"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8100338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E822B9D-669E-4837-8DC2-BB80090C4DE9}" type="datetimeFigureOut">
              <a:rPr lang="en-US" smtClean="0"/>
              <a:t>12/9/23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626E39-76A1-45AD-8D59-3A613BF9495A}" type="slidenum">
              <a:rPr lang="en-US" smtClean="0"/>
              <a:t>‹#›</a:t>
            </a:fld>
            <a:endParaRPr lang="en-US"/>
          </a:p>
        </p:txBody>
      </p:sp>
    </p:spTree>
    <p:extLst>
      <p:ext uri="{BB962C8B-B14F-4D97-AF65-F5344CB8AC3E}">
        <p14:creationId xmlns:p14="http://schemas.microsoft.com/office/powerpoint/2010/main" val="39270513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E822B9D-669E-4837-8DC2-BB80090C4DE9}" type="datetimeFigureOut">
              <a:rPr lang="en-US" smtClean="0"/>
              <a:t>12/9/23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7626E39-76A1-45AD-8D59-3A613BF9495A}" type="slidenum">
              <a:rPr lang="en-US" smtClean="0"/>
              <a:t>‹#›</a:t>
            </a:fld>
            <a:endParaRPr lang="en-US"/>
          </a:p>
        </p:txBody>
      </p:sp>
    </p:spTree>
    <p:extLst>
      <p:ext uri="{BB962C8B-B14F-4D97-AF65-F5344CB8AC3E}">
        <p14:creationId xmlns:p14="http://schemas.microsoft.com/office/powerpoint/2010/main" val="32068517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E822B9D-669E-4837-8DC2-BB80090C4DE9}" type="datetimeFigureOut">
              <a:rPr lang="en-US" smtClean="0"/>
              <a:t>12/9/23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7626E39-76A1-45AD-8D59-3A613BF9495A}" type="slidenum">
              <a:rPr lang="en-US" smtClean="0"/>
              <a:t>‹#›</a:t>
            </a:fld>
            <a:endParaRPr lang="en-US"/>
          </a:p>
        </p:txBody>
      </p:sp>
    </p:spTree>
    <p:extLst>
      <p:ext uri="{BB962C8B-B14F-4D97-AF65-F5344CB8AC3E}">
        <p14:creationId xmlns:p14="http://schemas.microsoft.com/office/powerpoint/2010/main" val="18153804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822B9D-669E-4837-8DC2-BB80090C4DE9}" type="datetimeFigureOut">
              <a:rPr lang="en-US" smtClean="0"/>
              <a:t>12/9/23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626E39-76A1-45AD-8D59-3A613BF9495A}" type="slidenum">
              <a:rPr lang="en-US" smtClean="0"/>
              <a:t>‹#›</a:t>
            </a:fld>
            <a:endParaRPr lang="en-US"/>
          </a:p>
        </p:txBody>
      </p:sp>
    </p:spTree>
    <p:extLst>
      <p:ext uri="{BB962C8B-B14F-4D97-AF65-F5344CB8AC3E}">
        <p14:creationId xmlns:p14="http://schemas.microsoft.com/office/powerpoint/2010/main" val="15365967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822B9D-669E-4837-8DC2-BB80090C4DE9}" type="datetimeFigureOut">
              <a:rPr lang="en-US" smtClean="0"/>
              <a:t>12/9/23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626E39-76A1-45AD-8D59-3A613BF9495A}" type="slidenum">
              <a:rPr lang="en-US" smtClean="0"/>
              <a:t>‹#›</a:t>
            </a:fld>
            <a:endParaRPr lang="en-US"/>
          </a:p>
        </p:txBody>
      </p:sp>
    </p:spTree>
    <p:extLst>
      <p:ext uri="{BB962C8B-B14F-4D97-AF65-F5344CB8AC3E}">
        <p14:creationId xmlns:p14="http://schemas.microsoft.com/office/powerpoint/2010/main" val="34732921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822B9D-669E-4837-8DC2-BB80090C4DE9}" type="datetimeFigureOut">
              <a:rPr lang="en-US" smtClean="0"/>
              <a:t>12/9/23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626E39-76A1-45AD-8D59-3A613BF9495A}" type="slidenum">
              <a:rPr lang="en-US" smtClean="0"/>
              <a:t>‹#›</a:t>
            </a:fld>
            <a:endParaRPr lang="en-US"/>
          </a:p>
        </p:txBody>
      </p:sp>
    </p:spTree>
    <p:extLst>
      <p:ext uri="{BB962C8B-B14F-4D97-AF65-F5344CB8AC3E}">
        <p14:creationId xmlns:p14="http://schemas.microsoft.com/office/powerpoint/2010/main" val="6443301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822B9D-669E-4837-8DC2-BB80090C4DE9}" type="datetimeFigureOut">
              <a:rPr lang="en-US" smtClean="0"/>
              <a:t>12/9/23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626E39-76A1-45AD-8D59-3A613BF9495A}" type="slidenum">
              <a:rPr lang="en-US" smtClean="0"/>
              <a:t>‹#›</a:t>
            </a:fld>
            <a:endParaRPr lang="en-US"/>
          </a:p>
        </p:txBody>
      </p:sp>
    </p:spTree>
    <p:extLst>
      <p:ext uri="{BB962C8B-B14F-4D97-AF65-F5344CB8AC3E}">
        <p14:creationId xmlns:p14="http://schemas.microsoft.com/office/powerpoint/2010/main" val="10254685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E822B9D-669E-4837-8DC2-BB80090C4DE9}" type="datetimeFigureOut">
              <a:rPr lang="en-US" smtClean="0"/>
              <a:t>12/9/23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626E39-76A1-45AD-8D59-3A613BF9495A}" type="slidenum">
              <a:rPr lang="en-US" smtClean="0"/>
              <a:t>‹#›</a:t>
            </a:fld>
            <a:endParaRPr lang="en-US"/>
          </a:p>
        </p:txBody>
      </p:sp>
    </p:spTree>
    <p:extLst>
      <p:ext uri="{BB962C8B-B14F-4D97-AF65-F5344CB8AC3E}">
        <p14:creationId xmlns:p14="http://schemas.microsoft.com/office/powerpoint/2010/main" val="39539715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E822B9D-669E-4837-8DC2-BB80090C4DE9}" type="datetimeFigureOut">
              <a:rPr lang="en-US" smtClean="0"/>
              <a:t>12/9/23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7626E39-76A1-45AD-8D59-3A613BF9495A}" type="slidenum">
              <a:rPr lang="en-US" smtClean="0"/>
              <a:t>‹#›</a:t>
            </a:fld>
            <a:endParaRPr lang="en-US"/>
          </a:p>
        </p:txBody>
      </p:sp>
    </p:spTree>
    <p:extLst>
      <p:ext uri="{BB962C8B-B14F-4D97-AF65-F5344CB8AC3E}">
        <p14:creationId xmlns:p14="http://schemas.microsoft.com/office/powerpoint/2010/main" val="18100318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E822B9D-669E-4837-8DC2-BB80090C4DE9}" type="datetimeFigureOut">
              <a:rPr lang="en-US" smtClean="0"/>
              <a:t>12/9/23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7626E39-76A1-45AD-8D59-3A613BF9495A}" type="slidenum">
              <a:rPr lang="en-US" smtClean="0"/>
              <a:t>‹#›</a:t>
            </a:fld>
            <a:endParaRPr lang="en-US"/>
          </a:p>
        </p:txBody>
      </p:sp>
    </p:spTree>
    <p:extLst>
      <p:ext uri="{BB962C8B-B14F-4D97-AF65-F5344CB8AC3E}">
        <p14:creationId xmlns:p14="http://schemas.microsoft.com/office/powerpoint/2010/main" val="23676184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822B9D-669E-4837-8DC2-BB80090C4DE9}" type="datetimeFigureOut">
              <a:rPr lang="en-US" smtClean="0"/>
              <a:t>12/9/23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7626E39-76A1-45AD-8D59-3A613BF9495A}" type="slidenum">
              <a:rPr lang="en-US" smtClean="0"/>
              <a:t>‹#›</a:t>
            </a:fld>
            <a:endParaRPr lang="en-US"/>
          </a:p>
        </p:txBody>
      </p:sp>
    </p:spTree>
    <p:extLst>
      <p:ext uri="{BB962C8B-B14F-4D97-AF65-F5344CB8AC3E}">
        <p14:creationId xmlns:p14="http://schemas.microsoft.com/office/powerpoint/2010/main" val="8476076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E822B9D-669E-4837-8DC2-BB80090C4DE9}" type="datetimeFigureOut">
              <a:rPr lang="en-US" smtClean="0"/>
              <a:t>12/9/23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626E39-76A1-45AD-8D59-3A613BF9495A}" type="slidenum">
              <a:rPr lang="en-US" smtClean="0"/>
              <a:t>‹#›</a:t>
            </a:fld>
            <a:endParaRPr lang="en-US"/>
          </a:p>
        </p:txBody>
      </p:sp>
    </p:spTree>
    <p:extLst>
      <p:ext uri="{BB962C8B-B14F-4D97-AF65-F5344CB8AC3E}">
        <p14:creationId xmlns:p14="http://schemas.microsoft.com/office/powerpoint/2010/main" val="16340607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E822B9D-669E-4837-8DC2-BB80090C4DE9}" type="datetimeFigureOut">
              <a:rPr lang="en-US" smtClean="0"/>
              <a:t>12/9/23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626E39-76A1-45AD-8D59-3A613BF9495A}" type="slidenum">
              <a:rPr lang="en-US" smtClean="0"/>
              <a:t>‹#›</a:t>
            </a:fld>
            <a:endParaRPr lang="en-US"/>
          </a:p>
        </p:txBody>
      </p:sp>
    </p:spTree>
    <p:extLst>
      <p:ext uri="{BB962C8B-B14F-4D97-AF65-F5344CB8AC3E}">
        <p14:creationId xmlns:p14="http://schemas.microsoft.com/office/powerpoint/2010/main" val="22150738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E822B9D-669E-4837-8DC2-BB80090C4DE9}" type="datetimeFigureOut">
              <a:rPr lang="en-US" smtClean="0"/>
              <a:t>12/9/23</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7626E39-76A1-45AD-8D59-3A613BF9495A}" type="slidenum">
              <a:rPr lang="en-US" smtClean="0"/>
              <a:t>‹#›</a:t>
            </a:fld>
            <a:endParaRPr lang="en-US"/>
          </a:p>
        </p:txBody>
      </p:sp>
    </p:spTree>
    <p:extLst>
      <p:ext uri="{BB962C8B-B14F-4D97-AF65-F5344CB8AC3E}">
        <p14:creationId xmlns:p14="http://schemas.microsoft.com/office/powerpoint/2010/main" val="166481911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hyperlink" Target="https://agilemanifesto.org/" TargetMode="External"/><Relationship Id="rId2" Type="http://schemas.openxmlformats.org/officeDocument/2006/relationships/hyperlink" Target="https://www.agilealliance.org/agile101/" TargetMode="External"/><Relationship Id="rId1" Type="http://schemas.openxmlformats.org/officeDocument/2006/relationships/slideLayout" Target="../slideLayouts/slideLayout2.xml"/><Relationship Id="rId6" Type="http://schemas.openxmlformats.org/officeDocument/2006/relationships/hyperlink" Target="https://www.techtarget.com/searchsoftwarequality/definition/waterfall-model" TargetMode="External"/><Relationship Id="rId5" Type="http://schemas.openxmlformats.org/officeDocument/2006/relationships/hyperlink" Target="https://www.pmi.org/learning/library/waterfall-agile-project-development-methodology-6269" TargetMode="External"/><Relationship Id="rId4" Type="http://schemas.openxmlformats.org/officeDocument/2006/relationships/hyperlink" Target="https://www.mountaingoatsoftware.com/agile/scru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4D424-7007-C9D8-48DD-676752CE23ED}"/>
              </a:ext>
            </a:extLst>
          </p:cNvPr>
          <p:cNvSpPr>
            <a:spLocks noGrp="1"/>
          </p:cNvSpPr>
          <p:nvPr>
            <p:ph type="ctrTitle"/>
          </p:nvPr>
        </p:nvSpPr>
        <p:spPr/>
        <p:txBody>
          <a:bodyPr/>
          <a:lstStyle/>
          <a:p>
            <a:r>
              <a:rPr lang="en-US" b="1" dirty="0"/>
              <a:t>Agile vs. waterfall: A Comparative Overview for </a:t>
            </a:r>
            <a:r>
              <a:rPr lang="en-US" b="1" dirty="0" err="1"/>
              <a:t>ChadaTech</a:t>
            </a:r>
            <a:r>
              <a:rPr lang="en-US" b="1" dirty="0"/>
              <a:t> leadership</a:t>
            </a:r>
          </a:p>
        </p:txBody>
      </p:sp>
      <p:sp>
        <p:nvSpPr>
          <p:cNvPr id="3" name="Subtitle 2">
            <a:extLst>
              <a:ext uri="{FF2B5EF4-FFF2-40B4-BE49-F238E27FC236}">
                <a16:creationId xmlns:a16="http://schemas.microsoft.com/office/drawing/2014/main" id="{FF3C4499-A260-23D3-639F-8E3C45CC677D}"/>
              </a:ext>
            </a:extLst>
          </p:cNvPr>
          <p:cNvSpPr>
            <a:spLocks noGrp="1"/>
          </p:cNvSpPr>
          <p:nvPr>
            <p:ph type="subTitle" idx="1"/>
          </p:nvPr>
        </p:nvSpPr>
        <p:spPr/>
        <p:txBody>
          <a:bodyPr/>
          <a:lstStyle/>
          <a:p>
            <a:r>
              <a:rPr lang="en-US" dirty="0"/>
              <a:t>Insights from the SNHU travel project</a:t>
            </a:r>
          </a:p>
        </p:txBody>
      </p:sp>
      <p:sp>
        <p:nvSpPr>
          <p:cNvPr id="4" name="TextBox 3">
            <a:extLst>
              <a:ext uri="{FF2B5EF4-FFF2-40B4-BE49-F238E27FC236}">
                <a16:creationId xmlns:a16="http://schemas.microsoft.com/office/drawing/2014/main" id="{692ABBA4-B292-B38A-C23F-4F6D986A3524}"/>
              </a:ext>
            </a:extLst>
          </p:cNvPr>
          <p:cNvSpPr txBox="1"/>
          <p:nvPr/>
        </p:nvSpPr>
        <p:spPr>
          <a:xfrm>
            <a:off x="10667224" y="6457890"/>
            <a:ext cx="1524776" cy="400110"/>
          </a:xfrm>
          <a:prstGeom prst="rect">
            <a:avLst/>
          </a:prstGeom>
          <a:noFill/>
        </p:spPr>
        <p:txBody>
          <a:bodyPr wrap="none" rtlCol="0">
            <a:spAutoFit/>
          </a:bodyPr>
          <a:lstStyle/>
          <a:p>
            <a:r>
              <a:rPr lang="en-US" sz="1000" dirty="0"/>
              <a:t>Presented by: Josh Perry</a:t>
            </a:r>
          </a:p>
          <a:p>
            <a:r>
              <a:rPr lang="en-US" sz="1000" dirty="0"/>
              <a:t>Date: December 9</a:t>
            </a:r>
            <a:r>
              <a:rPr lang="en-US" sz="1000" baseline="30000" dirty="0"/>
              <a:t>th</a:t>
            </a:r>
            <a:r>
              <a:rPr lang="en-US" sz="1000" dirty="0"/>
              <a:t>, 2023</a:t>
            </a:r>
          </a:p>
        </p:txBody>
      </p:sp>
    </p:spTree>
    <p:extLst>
      <p:ext uri="{BB962C8B-B14F-4D97-AF65-F5344CB8AC3E}">
        <p14:creationId xmlns:p14="http://schemas.microsoft.com/office/powerpoint/2010/main" val="21399001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DA4CB-0E6E-9BC1-7DAF-EF54A135E0EE}"/>
              </a:ext>
            </a:extLst>
          </p:cNvPr>
          <p:cNvSpPr>
            <a:spLocks noGrp="1"/>
          </p:cNvSpPr>
          <p:nvPr>
            <p:ph type="title"/>
          </p:nvPr>
        </p:nvSpPr>
        <p:spPr/>
        <p:txBody>
          <a:bodyPr/>
          <a:lstStyle/>
          <a:p>
            <a:r>
              <a:rPr lang="en-US" dirty="0"/>
              <a:t>Introduction to agile and waterfall</a:t>
            </a:r>
          </a:p>
        </p:txBody>
      </p:sp>
      <p:sp>
        <p:nvSpPr>
          <p:cNvPr id="3" name="Text Placeholder 2">
            <a:extLst>
              <a:ext uri="{FF2B5EF4-FFF2-40B4-BE49-F238E27FC236}">
                <a16:creationId xmlns:a16="http://schemas.microsoft.com/office/drawing/2014/main" id="{9F7A5CB6-91EA-37BF-967D-AD84203D7D44}"/>
              </a:ext>
            </a:extLst>
          </p:cNvPr>
          <p:cNvSpPr>
            <a:spLocks noGrp="1"/>
          </p:cNvSpPr>
          <p:nvPr>
            <p:ph type="body" idx="1"/>
          </p:nvPr>
        </p:nvSpPr>
        <p:spPr>
          <a:xfrm>
            <a:off x="1370019" y="1675740"/>
            <a:ext cx="4649783" cy="823912"/>
          </a:xfrm>
        </p:spPr>
        <p:txBody>
          <a:bodyPr/>
          <a:lstStyle/>
          <a:p>
            <a:r>
              <a:rPr lang="en-US" u="sng" dirty="0"/>
              <a:t>agile</a:t>
            </a:r>
          </a:p>
        </p:txBody>
      </p:sp>
      <p:sp>
        <p:nvSpPr>
          <p:cNvPr id="4" name="Content Placeholder 3">
            <a:extLst>
              <a:ext uri="{FF2B5EF4-FFF2-40B4-BE49-F238E27FC236}">
                <a16:creationId xmlns:a16="http://schemas.microsoft.com/office/drawing/2014/main" id="{7A7B3307-E00A-6FE8-4496-CA5864CBA7E8}"/>
              </a:ext>
            </a:extLst>
          </p:cNvPr>
          <p:cNvSpPr>
            <a:spLocks noGrp="1"/>
          </p:cNvSpPr>
          <p:nvPr>
            <p:ph sz="half" idx="2"/>
          </p:nvPr>
        </p:nvSpPr>
        <p:spPr>
          <a:xfrm>
            <a:off x="1141410" y="2445865"/>
            <a:ext cx="4878391" cy="2717801"/>
          </a:xfrm>
        </p:spPr>
        <p:txBody>
          <a:bodyPr>
            <a:normAutofit/>
          </a:bodyPr>
          <a:lstStyle/>
          <a:p>
            <a:r>
              <a:rPr lang="en-US" sz="1600" dirty="0"/>
              <a:t>Agile is characterized by its iterative, flexible nature, and adapts to changes and feedback throughout the development process.</a:t>
            </a:r>
          </a:p>
          <a:p>
            <a:endParaRPr lang="en-US" sz="1600" dirty="0"/>
          </a:p>
        </p:txBody>
      </p:sp>
      <p:sp>
        <p:nvSpPr>
          <p:cNvPr id="5" name="Text Placeholder 4">
            <a:extLst>
              <a:ext uri="{FF2B5EF4-FFF2-40B4-BE49-F238E27FC236}">
                <a16:creationId xmlns:a16="http://schemas.microsoft.com/office/drawing/2014/main" id="{4917C9FD-F751-1DBE-43AE-033B6B2044B5}"/>
              </a:ext>
            </a:extLst>
          </p:cNvPr>
          <p:cNvSpPr>
            <a:spLocks noGrp="1"/>
          </p:cNvSpPr>
          <p:nvPr>
            <p:ph type="body" sz="quarter" idx="3"/>
          </p:nvPr>
        </p:nvSpPr>
        <p:spPr>
          <a:xfrm>
            <a:off x="6400808" y="1675739"/>
            <a:ext cx="4646602" cy="823912"/>
          </a:xfrm>
        </p:spPr>
        <p:txBody>
          <a:bodyPr/>
          <a:lstStyle/>
          <a:p>
            <a:r>
              <a:rPr lang="en-US" u="sng" dirty="0"/>
              <a:t>waterfall</a:t>
            </a:r>
          </a:p>
        </p:txBody>
      </p:sp>
      <p:sp>
        <p:nvSpPr>
          <p:cNvPr id="6" name="Content Placeholder 5">
            <a:extLst>
              <a:ext uri="{FF2B5EF4-FFF2-40B4-BE49-F238E27FC236}">
                <a16:creationId xmlns:a16="http://schemas.microsoft.com/office/drawing/2014/main" id="{AA15FA9E-69C7-4603-3DC1-D976D0D4B41B}"/>
              </a:ext>
            </a:extLst>
          </p:cNvPr>
          <p:cNvSpPr>
            <a:spLocks noGrp="1"/>
          </p:cNvSpPr>
          <p:nvPr>
            <p:ph sz="quarter" idx="4"/>
          </p:nvPr>
        </p:nvSpPr>
        <p:spPr>
          <a:xfrm>
            <a:off x="6172200" y="2445865"/>
            <a:ext cx="4875210" cy="2717801"/>
          </a:xfrm>
        </p:spPr>
        <p:txBody>
          <a:bodyPr>
            <a:normAutofit/>
          </a:bodyPr>
          <a:lstStyle/>
          <a:p>
            <a:r>
              <a:rPr lang="en-US" sz="1600" dirty="0"/>
              <a:t>Waterfall is a linear and sequential approach, where each phase must be completed before the next begins, making it less adaptable to changes.</a:t>
            </a:r>
          </a:p>
        </p:txBody>
      </p:sp>
      <p:pic>
        <p:nvPicPr>
          <p:cNvPr id="1028" name="Picture 4" descr="Agile Methodology">
            <a:extLst>
              <a:ext uri="{FF2B5EF4-FFF2-40B4-BE49-F238E27FC236}">
                <a16:creationId xmlns:a16="http://schemas.microsoft.com/office/drawing/2014/main" id="{F55C8FCB-272E-7119-01CD-5002EA177D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6430" y="3556266"/>
            <a:ext cx="4127876" cy="3029226"/>
          </a:xfrm>
          <a:prstGeom prst="rect">
            <a:avLst/>
          </a:prstGeom>
          <a:noFill/>
          <a:ln>
            <a:solidFill>
              <a:schemeClr val="bg1"/>
            </a:solidFill>
          </a:ln>
          <a:extLst>
            <a:ext uri="{909E8E84-426E-40DD-AFC4-6F175D3DCCD1}">
              <a14:hiddenFill xmlns:a14="http://schemas.microsoft.com/office/drawing/2010/main">
                <a:solidFill>
                  <a:srgbClr val="FFFFFF"/>
                </a:solidFill>
              </a14:hiddenFill>
            </a:ext>
          </a:extLst>
        </p:spPr>
      </p:pic>
      <p:pic>
        <p:nvPicPr>
          <p:cNvPr id="1030" name="Picture 6" descr="Waterfall Methodology. Waterfall Methodology | by Chathmini Jayathilaka |  Medium">
            <a:extLst>
              <a:ext uri="{FF2B5EF4-FFF2-40B4-BE49-F238E27FC236}">
                <a16:creationId xmlns:a16="http://schemas.microsoft.com/office/drawing/2014/main" id="{9019CD14-2992-5C17-5E07-9A2F7D1DE2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88244" y="3556264"/>
            <a:ext cx="3870792" cy="3096634"/>
          </a:xfrm>
          <a:prstGeom prst="rect">
            <a:avLst/>
          </a:prstGeom>
          <a:noFill/>
          <a:ln>
            <a:solidFill>
              <a:schemeClr val="bg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18888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C9BFC-38C3-F56D-629B-C32AAF8D84DE}"/>
              </a:ext>
            </a:extLst>
          </p:cNvPr>
          <p:cNvSpPr>
            <a:spLocks noGrp="1"/>
          </p:cNvSpPr>
          <p:nvPr>
            <p:ph type="title"/>
          </p:nvPr>
        </p:nvSpPr>
        <p:spPr>
          <a:xfrm>
            <a:off x="1141413" y="-4"/>
            <a:ext cx="9905998" cy="1905000"/>
          </a:xfrm>
        </p:spPr>
        <p:txBody>
          <a:bodyPr/>
          <a:lstStyle/>
          <a:p>
            <a:r>
              <a:rPr lang="en-US" dirty="0"/>
              <a:t>Roles in a scrum-agile team</a:t>
            </a:r>
          </a:p>
        </p:txBody>
      </p:sp>
      <p:sp>
        <p:nvSpPr>
          <p:cNvPr id="3" name="Text Placeholder 2">
            <a:extLst>
              <a:ext uri="{FF2B5EF4-FFF2-40B4-BE49-F238E27FC236}">
                <a16:creationId xmlns:a16="http://schemas.microsoft.com/office/drawing/2014/main" id="{04097D71-A9D6-9117-19B6-29F24564AC1C}"/>
              </a:ext>
            </a:extLst>
          </p:cNvPr>
          <p:cNvSpPr>
            <a:spLocks noGrp="1"/>
          </p:cNvSpPr>
          <p:nvPr>
            <p:ph type="body" idx="1"/>
          </p:nvPr>
        </p:nvSpPr>
        <p:spPr>
          <a:xfrm>
            <a:off x="1141410" y="1392514"/>
            <a:ext cx="3196899" cy="685800"/>
          </a:xfrm>
        </p:spPr>
        <p:txBody>
          <a:bodyPr/>
          <a:lstStyle/>
          <a:p>
            <a:r>
              <a:rPr lang="en-US" dirty="0"/>
              <a:t>Product owner</a:t>
            </a:r>
          </a:p>
        </p:txBody>
      </p:sp>
      <p:sp>
        <p:nvSpPr>
          <p:cNvPr id="4" name="Text Placeholder 3">
            <a:extLst>
              <a:ext uri="{FF2B5EF4-FFF2-40B4-BE49-F238E27FC236}">
                <a16:creationId xmlns:a16="http://schemas.microsoft.com/office/drawing/2014/main" id="{752ECF25-C961-305E-6ED7-BD748279A4C0}"/>
              </a:ext>
            </a:extLst>
          </p:cNvPr>
          <p:cNvSpPr>
            <a:spLocks noGrp="1"/>
          </p:cNvSpPr>
          <p:nvPr>
            <p:ph type="body" sz="half" idx="15"/>
          </p:nvPr>
        </p:nvSpPr>
        <p:spPr>
          <a:xfrm>
            <a:off x="1127918" y="2078314"/>
            <a:ext cx="3208735" cy="2430936"/>
          </a:xfrm>
          <a:ln>
            <a:solidFill>
              <a:schemeClr val="tx1"/>
            </a:solidFill>
          </a:ln>
        </p:spPr>
        <p:txBody>
          <a:bodyPr/>
          <a:lstStyle/>
          <a:p>
            <a:r>
              <a:rPr lang="en-US" dirty="0"/>
              <a:t>Acts as the liaison between the stakeholders and the development team. Responsible for defining the product vision, managing the product backlog, and ensuring that the team delivers value to the business.</a:t>
            </a:r>
          </a:p>
        </p:txBody>
      </p:sp>
      <p:sp>
        <p:nvSpPr>
          <p:cNvPr id="5" name="Text Placeholder 4">
            <a:extLst>
              <a:ext uri="{FF2B5EF4-FFF2-40B4-BE49-F238E27FC236}">
                <a16:creationId xmlns:a16="http://schemas.microsoft.com/office/drawing/2014/main" id="{465C5354-B808-562D-36CA-A43E968F9343}"/>
              </a:ext>
            </a:extLst>
          </p:cNvPr>
          <p:cNvSpPr>
            <a:spLocks noGrp="1"/>
          </p:cNvSpPr>
          <p:nvPr>
            <p:ph type="body" sz="quarter" idx="3"/>
          </p:nvPr>
        </p:nvSpPr>
        <p:spPr>
          <a:xfrm>
            <a:off x="4514766" y="1395686"/>
            <a:ext cx="3184385" cy="685800"/>
          </a:xfrm>
        </p:spPr>
        <p:txBody>
          <a:bodyPr/>
          <a:lstStyle/>
          <a:p>
            <a:r>
              <a:rPr lang="en-US" dirty="0"/>
              <a:t>Scrum master</a:t>
            </a:r>
          </a:p>
        </p:txBody>
      </p:sp>
      <p:sp>
        <p:nvSpPr>
          <p:cNvPr id="6" name="Text Placeholder 5">
            <a:extLst>
              <a:ext uri="{FF2B5EF4-FFF2-40B4-BE49-F238E27FC236}">
                <a16:creationId xmlns:a16="http://schemas.microsoft.com/office/drawing/2014/main" id="{9C89A78E-4EDD-59FB-05D9-CEBA994544EE}"/>
              </a:ext>
            </a:extLst>
          </p:cNvPr>
          <p:cNvSpPr>
            <a:spLocks noGrp="1"/>
          </p:cNvSpPr>
          <p:nvPr>
            <p:ph type="body" sz="half" idx="16"/>
          </p:nvPr>
        </p:nvSpPr>
        <p:spPr>
          <a:xfrm>
            <a:off x="4504213" y="2081486"/>
            <a:ext cx="3195830" cy="2430936"/>
          </a:xfrm>
          <a:ln>
            <a:solidFill>
              <a:schemeClr val="tx1"/>
            </a:solidFill>
          </a:ln>
        </p:spPr>
        <p:txBody>
          <a:bodyPr/>
          <a:lstStyle/>
          <a:p>
            <a:r>
              <a:rPr lang="en-US" dirty="0"/>
              <a:t>Facilitates Scrum processes, ensures team efficiency, and removes any impediments that the team may face. Acts as a coach and protector for the team.</a:t>
            </a:r>
          </a:p>
        </p:txBody>
      </p:sp>
      <p:sp>
        <p:nvSpPr>
          <p:cNvPr id="7" name="Text Placeholder 6">
            <a:extLst>
              <a:ext uri="{FF2B5EF4-FFF2-40B4-BE49-F238E27FC236}">
                <a16:creationId xmlns:a16="http://schemas.microsoft.com/office/drawing/2014/main" id="{F097A27B-2811-4C11-B90C-3E4BADB5C322}"/>
              </a:ext>
            </a:extLst>
          </p:cNvPr>
          <p:cNvSpPr>
            <a:spLocks noGrp="1"/>
          </p:cNvSpPr>
          <p:nvPr>
            <p:ph type="body" sz="quarter" idx="13"/>
          </p:nvPr>
        </p:nvSpPr>
        <p:spPr>
          <a:xfrm>
            <a:off x="7852442" y="1392514"/>
            <a:ext cx="3194968" cy="685800"/>
          </a:xfrm>
        </p:spPr>
        <p:txBody>
          <a:bodyPr/>
          <a:lstStyle/>
          <a:p>
            <a:r>
              <a:rPr lang="en-US" dirty="0"/>
              <a:t>Development team</a:t>
            </a:r>
          </a:p>
        </p:txBody>
      </p:sp>
      <p:sp>
        <p:nvSpPr>
          <p:cNvPr id="8" name="Text Placeholder 7">
            <a:extLst>
              <a:ext uri="{FF2B5EF4-FFF2-40B4-BE49-F238E27FC236}">
                <a16:creationId xmlns:a16="http://schemas.microsoft.com/office/drawing/2014/main" id="{86BCED7F-8F52-D76D-CD2C-2A924B9B66FD}"/>
              </a:ext>
            </a:extLst>
          </p:cNvPr>
          <p:cNvSpPr>
            <a:spLocks noGrp="1"/>
          </p:cNvSpPr>
          <p:nvPr>
            <p:ph type="body" sz="half" idx="17"/>
          </p:nvPr>
        </p:nvSpPr>
        <p:spPr>
          <a:xfrm>
            <a:off x="7852442" y="2078314"/>
            <a:ext cx="3194968" cy="2430936"/>
          </a:xfrm>
          <a:ln>
            <a:solidFill>
              <a:schemeClr val="tx1"/>
            </a:solidFill>
          </a:ln>
        </p:spPr>
        <p:txBody>
          <a:bodyPr/>
          <a:lstStyle/>
          <a:p>
            <a:r>
              <a:rPr lang="en-US" dirty="0"/>
              <a:t>A group of cross-functional members (developers, designers, QA analysts) who collaboratively design, build, and test the product in increments.</a:t>
            </a:r>
          </a:p>
        </p:txBody>
      </p:sp>
      <p:pic>
        <p:nvPicPr>
          <p:cNvPr id="2050" name="Picture 2" descr="How Scrum Team Works? – A Brief Guide">
            <a:extLst>
              <a:ext uri="{FF2B5EF4-FFF2-40B4-BE49-F238E27FC236}">
                <a16:creationId xmlns:a16="http://schemas.microsoft.com/office/drawing/2014/main" id="{BFADF206-F58A-6500-F04A-B3A0CBCA85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30253" y="3564593"/>
            <a:ext cx="7143750" cy="3162300"/>
          </a:xfrm>
          <a:prstGeom prst="rect">
            <a:avLst/>
          </a:prstGeom>
          <a:noFill/>
          <a:ln>
            <a:solidFill>
              <a:schemeClr val="bg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98887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CC2AB-33F1-355A-89BB-8A0CE1B58625}"/>
              </a:ext>
            </a:extLst>
          </p:cNvPr>
          <p:cNvSpPr>
            <a:spLocks noGrp="1"/>
          </p:cNvSpPr>
          <p:nvPr>
            <p:ph type="title"/>
          </p:nvPr>
        </p:nvSpPr>
        <p:spPr/>
        <p:txBody>
          <a:bodyPr/>
          <a:lstStyle/>
          <a:p>
            <a:r>
              <a:rPr lang="en-US" dirty="0"/>
              <a:t>Agile </a:t>
            </a:r>
            <a:r>
              <a:rPr lang="en-US" dirty="0" err="1"/>
              <a:t>sdlc</a:t>
            </a:r>
            <a:r>
              <a:rPr lang="en-US" dirty="0"/>
              <a:t> phases</a:t>
            </a:r>
          </a:p>
        </p:txBody>
      </p:sp>
      <p:sp>
        <p:nvSpPr>
          <p:cNvPr id="3" name="Content Placeholder 2">
            <a:extLst>
              <a:ext uri="{FF2B5EF4-FFF2-40B4-BE49-F238E27FC236}">
                <a16:creationId xmlns:a16="http://schemas.microsoft.com/office/drawing/2014/main" id="{0E7CD37F-D526-3498-4DCC-A1487E9A6A2E}"/>
              </a:ext>
            </a:extLst>
          </p:cNvPr>
          <p:cNvSpPr>
            <a:spLocks noGrp="1"/>
          </p:cNvSpPr>
          <p:nvPr>
            <p:ph idx="1"/>
          </p:nvPr>
        </p:nvSpPr>
        <p:spPr>
          <a:xfrm>
            <a:off x="1141413" y="1792287"/>
            <a:ext cx="9905999" cy="3541714"/>
          </a:xfrm>
        </p:spPr>
        <p:txBody>
          <a:bodyPr>
            <a:normAutofit fontScale="70000" lnSpcReduction="20000"/>
          </a:bodyPr>
          <a:lstStyle/>
          <a:p>
            <a:r>
              <a:rPr lang="en-US" dirty="0"/>
              <a:t>Concept and Inception</a:t>
            </a:r>
          </a:p>
          <a:p>
            <a:pPr lvl="1"/>
            <a:r>
              <a:rPr lang="en-US" dirty="0"/>
              <a:t>The stage where the project’s vision and scope are defined.</a:t>
            </a:r>
          </a:p>
          <a:p>
            <a:r>
              <a:rPr lang="en-US" dirty="0"/>
              <a:t>Iteration/Development</a:t>
            </a:r>
          </a:p>
          <a:p>
            <a:pPr lvl="1"/>
            <a:r>
              <a:rPr lang="en-US" dirty="0"/>
              <a:t>Involves iterative development cycles known as sprints, where the team works on a set of features from the product backlog.</a:t>
            </a:r>
          </a:p>
          <a:p>
            <a:r>
              <a:rPr lang="en-US" dirty="0"/>
              <a:t>Release</a:t>
            </a:r>
          </a:p>
          <a:p>
            <a:pPr lvl="1"/>
            <a:r>
              <a:rPr lang="en-US" dirty="0"/>
              <a:t>Involves delivering the product to the market, often in incremental releases.</a:t>
            </a:r>
          </a:p>
          <a:p>
            <a:r>
              <a:rPr lang="en-US" dirty="0"/>
              <a:t>Maintenance</a:t>
            </a:r>
          </a:p>
          <a:p>
            <a:pPr lvl="1"/>
            <a:r>
              <a:rPr lang="en-US" dirty="0"/>
              <a:t>Ongoing support, bug fixing, and updates to the product.</a:t>
            </a:r>
          </a:p>
          <a:p>
            <a:r>
              <a:rPr lang="en-US" dirty="0"/>
              <a:t>Retirement</a:t>
            </a:r>
          </a:p>
          <a:p>
            <a:pPr lvl="1"/>
            <a:r>
              <a:rPr lang="en-US" dirty="0"/>
              <a:t>The final phase where the product is retired from active support.</a:t>
            </a:r>
          </a:p>
        </p:txBody>
      </p:sp>
      <p:pic>
        <p:nvPicPr>
          <p:cNvPr id="3076" name="Picture 4" descr="Software Development Life Cycle methods | by Hansa Sandamal | Medium">
            <a:extLst>
              <a:ext uri="{FF2B5EF4-FFF2-40B4-BE49-F238E27FC236}">
                <a16:creationId xmlns:a16="http://schemas.microsoft.com/office/drawing/2014/main" id="{B20FD5A7-D995-39A3-8792-7078420792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42412" y="3270857"/>
            <a:ext cx="3404999" cy="3404999"/>
          </a:xfrm>
          <a:prstGeom prst="rect">
            <a:avLst/>
          </a:prstGeom>
          <a:noFill/>
          <a:ln>
            <a:solidFill>
              <a:schemeClr val="bg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98781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0F73A-F75B-BA38-6B85-1FAF38FCCA1A}"/>
              </a:ext>
            </a:extLst>
          </p:cNvPr>
          <p:cNvSpPr>
            <a:spLocks noGrp="1"/>
          </p:cNvSpPr>
          <p:nvPr>
            <p:ph type="title"/>
          </p:nvPr>
        </p:nvSpPr>
        <p:spPr/>
        <p:txBody>
          <a:bodyPr/>
          <a:lstStyle/>
          <a:p>
            <a:r>
              <a:rPr lang="en-US" dirty="0"/>
              <a:t>Agile vs. waterfall in process</a:t>
            </a:r>
          </a:p>
        </p:txBody>
      </p:sp>
      <p:sp>
        <p:nvSpPr>
          <p:cNvPr id="3" name="Content Placeholder 2">
            <a:extLst>
              <a:ext uri="{FF2B5EF4-FFF2-40B4-BE49-F238E27FC236}">
                <a16:creationId xmlns:a16="http://schemas.microsoft.com/office/drawing/2014/main" id="{5EEEE5FE-67C7-B795-9BD1-2F40B2468805}"/>
              </a:ext>
            </a:extLst>
          </p:cNvPr>
          <p:cNvSpPr>
            <a:spLocks noGrp="1"/>
          </p:cNvSpPr>
          <p:nvPr>
            <p:ph sz="half" idx="1"/>
          </p:nvPr>
        </p:nvSpPr>
        <p:spPr/>
        <p:txBody>
          <a:bodyPr/>
          <a:lstStyle/>
          <a:p>
            <a:r>
              <a:rPr lang="en-US" dirty="0"/>
              <a:t>In Agile, changes are welcomed and can be incorporated even in the later stages of development.</a:t>
            </a:r>
          </a:p>
          <a:p>
            <a:pPr marL="0" indent="0">
              <a:buNone/>
            </a:pPr>
            <a:endParaRPr lang="en-US" dirty="0"/>
          </a:p>
          <a:p>
            <a:r>
              <a:rPr lang="en-US" dirty="0"/>
              <a:t>In Waterfall, changes are difficult and costly once the project has progressed beyond the initial stages.</a:t>
            </a:r>
          </a:p>
        </p:txBody>
      </p:sp>
      <p:pic>
        <p:nvPicPr>
          <p:cNvPr id="5122" name="Picture 2" descr="How to Manage Modern Software Projects: Waterfall vs. Agile">
            <a:extLst>
              <a:ext uri="{FF2B5EF4-FFF2-40B4-BE49-F238E27FC236}">
                <a16:creationId xmlns:a16="http://schemas.microsoft.com/office/drawing/2014/main" id="{836A33E0-BE18-BA61-89DA-FE66FE53AE54}"/>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172200" y="2612626"/>
            <a:ext cx="4875213" cy="2815435"/>
          </a:xfrm>
          <a:prstGeom prst="rect">
            <a:avLst/>
          </a:prstGeom>
          <a:noFill/>
          <a:ln>
            <a:solidFill>
              <a:schemeClr val="bg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05598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384561-3EB8-564A-75A3-2798A9E93031}"/>
              </a:ext>
            </a:extLst>
          </p:cNvPr>
          <p:cNvSpPr>
            <a:spLocks noGrp="1"/>
          </p:cNvSpPr>
          <p:nvPr>
            <p:ph type="title"/>
          </p:nvPr>
        </p:nvSpPr>
        <p:spPr/>
        <p:txBody>
          <a:bodyPr/>
          <a:lstStyle/>
          <a:p>
            <a:r>
              <a:rPr lang="en-US" dirty="0"/>
              <a:t>Factors in choosing agile or waterfall</a:t>
            </a:r>
          </a:p>
        </p:txBody>
      </p:sp>
      <p:sp>
        <p:nvSpPr>
          <p:cNvPr id="4" name="Text Placeholder 3">
            <a:extLst>
              <a:ext uri="{FF2B5EF4-FFF2-40B4-BE49-F238E27FC236}">
                <a16:creationId xmlns:a16="http://schemas.microsoft.com/office/drawing/2014/main" id="{B767E95D-1E85-BBEF-FDF3-7A4C9A3E01B9}"/>
              </a:ext>
            </a:extLst>
          </p:cNvPr>
          <p:cNvSpPr>
            <a:spLocks noGrp="1"/>
          </p:cNvSpPr>
          <p:nvPr>
            <p:ph type="body" sz="half" idx="2"/>
          </p:nvPr>
        </p:nvSpPr>
        <p:spPr>
          <a:ln>
            <a:solidFill>
              <a:schemeClr val="tx1"/>
            </a:solidFill>
          </a:ln>
        </p:spPr>
        <p:txBody>
          <a:bodyPr/>
          <a:lstStyle/>
          <a:p>
            <a:pPr marL="285750" indent="-285750">
              <a:buFont typeface="Arial" panose="020B0604020202020204" pitchFamily="34" charset="0"/>
              <a:buChar char="•"/>
            </a:pPr>
            <a:r>
              <a:rPr lang="en-US" dirty="0"/>
              <a:t>Factors to consider include project size and complexity, client involvement, and risk management.</a:t>
            </a:r>
          </a:p>
          <a:p>
            <a:pPr marL="285750" indent="-285750">
              <a:buFont typeface="Arial" panose="020B0604020202020204" pitchFamily="34" charset="0"/>
              <a:buChar char="•"/>
            </a:pPr>
            <a:r>
              <a:rPr lang="en-US" dirty="0"/>
              <a:t>Agile is suitable for complex, evolving projects with high client involvement.</a:t>
            </a:r>
          </a:p>
          <a:p>
            <a:pPr marL="285750" indent="-285750">
              <a:buFont typeface="Arial" panose="020B0604020202020204" pitchFamily="34" charset="0"/>
              <a:buChar char="•"/>
            </a:pPr>
            <a:r>
              <a:rPr lang="en-US" dirty="0"/>
              <a:t>Waterfall is more suited for projects with well-defined requirements and low likelihood of change.</a:t>
            </a:r>
          </a:p>
        </p:txBody>
      </p:sp>
      <p:pic>
        <p:nvPicPr>
          <p:cNvPr id="6154" name="Picture 10" descr="Decision Making Solution | ConceptDraw.com">
            <a:extLst>
              <a:ext uri="{FF2B5EF4-FFF2-40B4-BE49-F238E27FC236}">
                <a16:creationId xmlns:a16="http://schemas.microsoft.com/office/drawing/2014/main" id="{5A396252-4C4A-3D2B-808C-D7C5998B432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238887" y="592138"/>
            <a:ext cx="5725839" cy="5199062"/>
          </a:xfrm>
          <a:prstGeom prst="rect">
            <a:avLst/>
          </a:prstGeom>
          <a:noFill/>
          <a:ln>
            <a:solidFill>
              <a:schemeClr val="bg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07182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A8407-3157-7E63-5FC2-6B6416748400}"/>
              </a:ext>
            </a:extLst>
          </p:cNvPr>
          <p:cNvSpPr>
            <a:spLocks noGrp="1"/>
          </p:cNvSpPr>
          <p:nvPr>
            <p:ph type="title"/>
          </p:nvPr>
        </p:nvSpPr>
        <p:spPr>
          <a:xfrm>
            <a:off x="1141411" y="314325"/>
            <a:ext cx="9906000" cy="1477961"/>
          </a:xfrm>
        </p:spPr>
        <p:txBody>
          <a:bodyPr/>
          <a:lstStyle/>
          <a:p>
            <a:r>
              <a:rPr lang="en-US" dirty="0"/>
              <a:t>Conclusion and recommendations</a:t>
            </a:r>
          </a:p>
        </p:txBody>
      </p:sp>
      <p:sp>
        <p:nvSpPr>
          <p:cNvPr id="3" name="Text Placeholder 2">
            <a:extLst>
              <a:ext uri="{FF2B5EF4-FFF2-40B4-BE49-F238E27FC236}">
                <a16:creationId xmlns:a16="http://schemas.microsoft.com/office/drawing/2014/main" id="{F494E327-8709-3B8E-C7D5-95BF6F3FE67A}"/>
              </a:ext>
            </a:extLst>
          </p:cNvPr>
          <p:cNvSpPr>
            <a:spLocks noGrp="1"/>
          </p:cNvSpPr>
          <p:nvPr>
            <p:ph type="body" idx="1"/>
          </p:nvPr>
        </p:nvSpPr>
        <p:spPr>
          <a:xfrm>
            <a:off x="1370019" y="1550238"/>
            <a:ext cx="4649783" cy="823912"/>
          </a:xfrm>
        </p:spPr>
        <p:txBody>
          <a:bodyPr/>
          <a:lstStyle/>
          <a:p>
            <a:r>
              <a:rPr lang="en-US" dirty="0"/>
              <a:t>Recommendations</a:t>
            </a:r>
          </a:p>
        </p:txBody>
      </p:sp>
      <p:sp>
        <p:nvSpPr>
          <p:cNvPr id="4" name="Content Placeholder 3">
            <a:extLst>
              <a:ext uri="{FF2B5EF4-FFF2-40B4-BE49-F238E27FC236}">
                <a16:creationId xmlns:a16="http://schemas.microsoft.com/office/drawing/2014/main" id="{1266596B-C6D1-79A4-9C2D-4D12A80EBD86}"/>
              </a:ext>
            </a:extLst>
          </p:cNvPr>
          <p:cNvSpPr>
            <a:spLocks noGrp="1"/>
          </p:cNvSpPr>
          <p:nvPr>
            <p:ph sz="half" idx="2"/>
          </p:nvPr>
        </p:nvSpPr>
        <p:spPr>
          <a:xfrm>
            <a:off x="1141410" y="2374149"/>
            <a:ext cx="4878391" cy="2717801"/>
          </a:xfrm>
          <a:ln>
            <a:solidFill>
              <a:schemeClr val="tx1"/>
            </a:solidFill>
          </a:ln>
        </p:spPr>
        <p:txBody>
          <a:bodyPr>
            <a:normAutofit fontScale="70000" lnSpcReduction="20000"/>
          </a:bodyPr>
          <a:lstStyle/>
          <a:p>
            <a:r>
              <a:rPr lang="en-US" dirty="0"/>
              <a:t>For projects like SNHU Travel, where requirements are dynamic and client involvement is high, Agile is the recommended approach.</a:t>
            </a:r>
          </a:p>
          <a:p>
            <a:r>
              <a:rPr lang="en-US" dirty="0"/>
              <a:t>Agile offers the flexibility to adapt to changing requirements and ensures that the final product aligns closely with customer needs.</a:t>
            </a:r>
          </a:p>
          <a:p>
            <a:r>
              <a:rPr lang="en-US" dirty="0"/>
              <a:t>In contract, for projects with fixed requirements and a clear understanding of the end product, Waterfall may be more appropriate.</a:t>
            </a:r>
          </a:p>
        </p:txBody>
      </p:sp>
      <p:sp>
        <p:nvSpPr>
          <p:cNvPr id="5" name="Text Placeholder 4">
            <a:extLst>
              <a:ext uri="{FF2B5EF4-FFF2-40B4-BE49-F238E27FC236}">
                <a16:creationId xmlns:a16="http://schemas.microsoft.com/office/drawing/2014/main" id="{E8A35A35-1A65-1E21-C6A6-0961C4C7DC50}"/>
              </a:ext>
            </a:extLst>
          </p:cNvPr>
          <p:cNvSpPr>
            <a:spLocks noGrp="1"/>
          </p:cNvSpPr>
          <p:nvPr>
            <p:ph type="body" sz="quarter" idx="3"/>
          </p:nvPr>
        </p:nvSpPr>
        <p:spPr>
          <a:xfrm>
            <a:off x="6400808" y="1550237"/>
            <a:ext cx="4646602" cy="823912"/>
          </a:xfrm>
        </p:spPr>
        <p:txBody>
          <a:bodyPr/>
          <a:lstStyle/>
          <a:p>
            <a:r>
              <a:rPr lang="en-US" dirty="0"/>
              <a:t>Organizational cultural considerations</a:t>
            </a:r>
          </a:p>
        </p:txBody>
      </p:sp>
      <p:sp>
        <p:nvSpPr>
          <p:cNvPr id="6" name="Content Placeholder 5">
            <a:extLst>
              <a:ext uri="{FF2B5EF4-FFF2-40B4-BE49-F238E27FC236}">
                <a16:creationId xmlns:a16="http://schemas.microsoft.com/office/drawing/2014/main" id="{3A6C0EE5-EF5D-DE9A-1C90-A928BDF0D0E1}"/>
              </a:ext>
            </a:extLst>
          </p:cNvPr>
          <p:cNvSpPr>
            <a:spLocks noGrp="1"/>
          </p:cNvSpPr>
          <p:nvPr>
            <p:ph sz="quarter" idx="4"/>
          </p:nvPr>
        </p:nvSpPr>
        <p:spPr>
          <a:xfrm>
            <a:off x="6172200" y="2374149"/>
            <a:ext cx="4875210" cy="2717801"/>
          </a:xfrm>
          <a:ln>
            <a:solidFill>
              <a:schemeClr val="tx1"/>
            </a:solidFill>
          </a:ln>
        </p:spPr>
        <p:txBody>
          <a:bodyPr>
            <a:normAutofit fontScale="70000" lnSpcReduction="20000"/>
          </a:bodyPr>
          <a:lstStyle/>
          <a:p>
            <a:r>
              <a:rPr lang="en-US" dirty="0"/>
              <a:t>The choice of methodology should also consider the organizational culture and readiness for change.</a:t>
            </a:r>
          </a:p>
          <a:p>
            <a:r>
              <a:rPr lang="en-US" dirty="0"/>
              <a:t>Agile requires a culture that embraces collaboration, continuous improvement, and adaptability.</a:t>
            </a:r>
          </a:p>
          <a:p>
            <a:r>
              <a:rPr lang="en-US" dirty="0"/>
              <a:t>Waterfall might be more suitable for traditional organizations with well-established processes and a preference for a structured approach.</a:t>
            </a:r>
          </a:p>
        </p:txBody>
      </p:sp>
      <p:pic>
        <p:nvPicPr>
          <p:cNvPr id="7172" name="Picture 4" descr="How to facilitate a meeting (practical tips and best practices) | SessionLab">
            <a:extLst>
              <a:ext uri="{FF2B5EF4-FFF2-40B4-BE49-F238E27FC236}">
                <a16:creationId xmlns:a16="http://schemas.microsoft.com/office/drawing/2014/main" id="{7CADE6C5-C5BE-6CE4-4E52-CDCEB48CDF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60021" y="5322349"/>
            <a:ext cx="7271957" cy="1363492"/>
          </a:xfrm>
          <a:prstGeom prst="rect">
            <a:avLst/>
          </a:prstGeom>
          <a:noFill/>
          <a:ln>
            <a:solidFill>
              <a:schemeClr val="bg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23958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D5B3E-A07E-CCEC-2364-B926A7755358}"/>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F356B167-2E4C-A3D9-C65D-A47FC7D132D9}"/>
              </a:ext>
            </a:extLst>
          </p:cNvPr>
          <p:cNvSpPr>
            <a:spLocks noGrp="1"/>
          </p:cNvSpPr>
          <p:nvPr>
            <p:ph idx="1"/>
          </p:nvPr>
        </p:nvSpPr>
        <p:spPr/>
        <p:txBody>
          <a:bodyPr>
            <a:normAutofit fontScale="70000" lnSpcReduction="20000"/>
          </a:bodyPr>
          <a:lstStyle/>
          <a:p>
            <a:pPr marL="457200" indent="-457200">
              <a:buAutoNum type="arabicPeriod"/>
            </a:pPr>
            <a:r>
              <a:rPr lang="en-US" dirty="0"/>
              <a:t>Agile Alliance. (n.d.). </a:t>
            </a:r>
            <a:r>
              <a:rPr lang="en-US" i="1" dirty="0"/>
              <a:t>Agile 101</a:t>
            </a:r>
            <a:r>
              <a:rPr lang="en-US" dirty="0"/>
              <a:t>. Agile Alliance. </a:t>
            </a:r>
            <a:r>
              <a:rPr lang="en-US" dirty="0">
                <a:hlinkClick r:id="rId2"/>
              </a:rPr>
              <a:t>https://www.agilealliance.org/agile101/</a:t>
            </a:r>
            <a:endParaRPr lang="en-US" dirty="0"/>
          </a:p>
          <a:p>
            <a:pPr marL="457200" indent="-457200">
              <a:buAutoNum type="arabicPeriod"/>
            </a:pPr>
            <a:r>
              <a:rPr lang="en-US" dirty="0"/>
              <a:t>Beck, K., Beedle, M., van </a:t>
            </a:r>
            <a:r>
              <a:rPr lang="en-US" dirty="0" err="1"/>
              <a:t>Bennekum</a:t>
            </a:r>
            <a:r>
              <a:rPr lang="en-US" dirty="0"/>
              <a:t>, A., Cockburn, A., Cunningham, W., Fowler, M., …&amp; Kern, J.(2001). </a:t>
            </a:r>
            <a:r>
              <a:rPr lang="en-US" i="1" dirty="0"/>
              <a:t>Manifesto for Agile Software Development</a:t>
            </a:r>
            <a:r>
              <a:rPr lang="en-US" dirty="0"/>
              <a:t>. Agile Manifesto. </a:t>
            </a:r>
            <a:r>
              <a:rPr lang="en-US" dirty="0">
                <a:hlinkClick r:id="rId3"/>
              </a:rPr>
              <a:t>https://agilemanifesto.org/</a:t>
            </a:r>
            <a:endParaRPr lang="en-US" dirty="0"/>
          </a:p>
          <a:p>
            <a:pPr marL="457200" indent="-457200">
              <a:buAutoNum type="arabicPeriod"/>
            </a:pPr>
            <a:r>
              <a:rPr lang="en-US" dirty="0"/>
              <a:t>Mountain Goat Software. (n.d.). </a:t>
            </a:r>
            <a:r>
              <a:rPr lang="en-US" i="1" dirty="0"/>
              <a:t>What is Scrum?</a:t>
            </a:r>
            <a:r>
              <a:rPr lang="en-US" dirty="0"/>
              <a:t>. Mountain Goat Software. </a:t>
            </a:r>
            <a:r>
              <a:rPr lang="en-US" dirty="0">
                <a:hlinkClick r:id="rId4"/>
              </a:rPr>
              <a:t>https://www.mountaingoatsoftware.com/agile/scrum</a:t>
            </a:r>
            <a:endParaRPr lang="en-US" dirty="0"/>
          </a:p>
          <a:p>
            <a:pPr marL="457200" indent="-457200">
              <a:buAutoNum type="arabicPeriod"/>
            </a:pPr>
            <a:r>
              <a:rPr lang="en-US" dirty="0"/>
              <a:t>Project Management Institute. (n.d.). </a:t>
            </a:r>
            <a:r>
              <a:rPr lang="en-US" i="1" dirty="0"/>
              <a:t>Waterfall vs Agile: Which is the Right Development Methodology for Your Project?</a:t>
            </a:r>
            <a:r>
              <a:rPr lang="en-US" dirty="0"/>
              <a:t>. Project Management Institute. </a:t>
            </a:r>
            <a:r>
              <a:rPr lang="en-US" dirty="0">
                <a:hlinkClick r:id="rId5"/>
              </a:rPr>
              <a:t>https://www.pmi.org/learning/library/waterfall-agile-project-development-methodology-6269</a:t>
            </a:r>
            <a:endParaRPr lang="en-US" dirty="0"/>
          </a:p>
          <a:p>
            <a:pPr marL="457200" indent="-457200">
              <a:buAutoNum type="arabicPeriod"/>
            </a:pPr>
            <a:r>
              <a:rPr lang="en-US" dirty="0"/>
              <a:t>Rouse, M. (2020). </a:t>
            </a:r>
            <a:r>
              <a:rPr lang="en-US" i="1" dirty="0"/>
              <a:t>Waterfall Model</a:t>
            </a:r>
            <a:r>
              <a:rPr lang="en-US" dirty="0"/>
              <a:t>. TechTarget. </a:t>
            </a:r>
            <a:r>
              <a:rPr lang="en-US">
                <a:hlinkClick r:id="rId6"/>
              </a:rPr>
              <a:t>https://www.techtarget.com/searchsoftwarequality/definition/waterfall-model</a:t>
            </a:r>
            <a:endParaRPr lang="en-US"/>
          </a:p>
        </p:txBody>
      </p:sp>
    </p:spTree>
    <p:extLst>
      <p:ext uri="{BB962C8B-B14F-4D97-AF65-F5344CB8AC3E}">
        <p14:creationId xmlns:p14="http://schemas.microsoft.com/office/powerpoint/2010/main" val="170977233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72</TotalTime>
  <Words>642</Words>
  <Application>Microsoft Office PowerPoint</Application>
  <PresentationFormat>Widescreen</PresentationFormat>
  <Paragraphs>50</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Tw Cen MT</vt:lpstr>
      <vt:lpstr>Circuit</vt:lpstr>
      <vt:lpstr>Agile vs. waterfall: A Comparative Overview for ChadaTech leadership</vt:lpstr>
      <vt:lpstr>Introduction to agile and waterfall</vt:lpstr>
      <vt:lpstr>Roles in a scrum-agile team</vt:lpstr>
      <vt:lpstr>Agile sdlc phases</vt:lpstr>
      <vt:lpstr>Agile vs. waterfall in process</vt:lpstr>
      <vt:lpstr>Factors in choosing agile or waterfall</vt:lpstr>
      <vt:lpstr>Conclusion and recommendations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Agile vs. waterfall: A Comparative Overview for ChadaTech leadership</dc:title>
  <dc:creator>josh Perry</dc:creator>
  <cp:lastModifiedBy>josh Perry</cp:lastModifiedBy>
  <cp:revision>1</cp:revision>
  <dcterms:created xsi:type="dcterms:W3CDTF">2023-12-09T13:37:27Z</dcterms:created>
  <dcterms:modified xsi:type="dcterms:W3CDTF">2023-12-09T14:50:09Z</dcterms:modified>
</cp:coreProperties>
</file>