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  <p:sldMasterId id="2147483650" r:id="rId2"/>
    <p:sldMasterId id="2147483651" r:id="rId3"/>
    <p:sldMasterId id="2147483652" r:id="rId4"/>
  </p:sldMasterIdLst>
  <p:notesMasterIdLst>
    <p:notesMasterId r:id="rId12"/>
  </p:notesMasterIdLst>
  <p:sldIdLst>
    <p:sldId id="307" r:id="rId5"/>
    <p:sldId id="257" r:id="rId6"/>
    <p:sldId id="298" r:id="rId7"/>
    <p:sldId id="306" r:id="rId8"/>
    <p:sldId id="305" r:id="rId9"/>
    <p:sldId id="291" r:id="rId10"/>
    <p:sldId id="308" r:id="rId11"/>
  </p:sldIdLst>
  <p:sldSz cx="13004800" cy="97536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200" kern="1200">
        <a:solidFill>
          <a:srgbClr val="FFFFFF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rgbClr val="FFFFFF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rgbClr val="FFFFFF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rgbClr val="FFFFFF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rgbClr val="FFFFFF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2286000" algn="l" defTabSz="457200" rtl="0" eaLnBrk="1" latinLnBrk="0" hangingPunct="1">
      <a:defRPr sz="1200" kern="1200">
        <a:solidFill>
          <a:srgbClr val="FFFFFF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2743200" algn="l" defTabSz="457200" rtl="0" eaLnBrk="1" latinLnBrk="0" hangingPunct="1">
      <a:defRPr sz="1200" kern="1200">
        <a:solidFill>
          <a:srgbClr val="FFFFFF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3200400" algn="l" defTabSz="457200" rtl="0" eaLnBrk="1" latinLnBrk="0" hangingPunct="1">
      <a:defRPr sz="1200" kern="1200">
        <a:solidFill>
          <a:srgbClr val="FFFFFF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3657600" algn="l" defTabSz="457200" rtl="0" eaLnBrk="1" latinLnBrk="0" hangingPunct="1">
      <a:defRPr sz="1200" kern="1200">
        <a:solidFill>
          <a:srgbClr val="FFFFFF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FCA"/>
    <a:srgbClr val="FF9797"/>
    <a:srgbClr val="E9DACD"/>
    <a:srgbClr val="F9FAF5"/>
    <a:srgbClr val="BFDEFF"/>
    <a:srgbClr val="A2CAF5"/>
    <a:srgbClr val="93CAB4"/>
    <a:srgbClr val="ECEC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5" d="100"/>
          <a:sy n="65" d="100"/>
        </p:scale>
        <p:origin x="-1528" y="-80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7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218" name="Rectangle 2"/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t-BR" noProof="0" smtClean="0"/>
              <a:t>Click to edit Master text styles</a:t>
            </a:r>
          </a:p>
          <a:p>
            <a:pPr lvl="1"/>
            <a:r>
              <a:rPr lang="en-US" altLang="pt-BR" noProof="0" smtClean="0"/>
              <a:t>Second level</a:t>
            </a:r>
          </a:p>
          <a:p>
            <a:pPr lvl="2"/>
            <a:r>
              <a:rPr lang="en-US" altLang="pt-BR" noProof="0" smtClean="0"/>
              <a:t>Third level</a:t>
            </a:r>
          </a:p>
          <a:p>
            <a:pPr lvl="3"/>
            <a:r>
              <a:rPr lang="en-US" altLang="pt-BR" noProof="0" smtClean="0"/>
              <a:t>Fourth level</a:t>
            </a:r>
          </a:p>
          <a:p>
            <a:pPr lvl="4"/>
            <a:r>
              <a:rPr lang="en-US" altLang="pt-BR" noProof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295600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ＭＳ Ｐゴシック" charset="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242" name="Rectangle 2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ctr" eaLnBrk="1" hangingPunct="1"/>
            <a:r>
              <a:rPr lang="en-US" sz="2200">
                <a:latin typeface="Lucida Grande" charset="0"/>
                <a:cs typeface="Lucida Grande" charset="0"/>
                <a:sym typeface="Lucida Grande" charset="0"/>
              </a:rPr>
              <a:t>	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2290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4338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040499"/>
      </p:ext>
    </p:extLst>
  </p:cSld>
  <p:clrMapOvr>
    <a:masterClrMapping/>
  </p:clrMapOvr>
  <p:transition xmlns:p14="http://schemas.microsoft.com/office/powerpoint/2010/main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306354"/>
      </p:ext>
    </p:extLst>
  </p:cSld>
  <p:clrMapOvr>
    <a:masterClrMapping/>
  </p:clrMapOvr>
  <p:transition xmlns:p14="http://schemas.microsoft.com/office/powerpoint/2010/main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428163" y="390525"/>
            <a:ext cx="2925762" cy="8321675"/>
          </a:xfrm>
          <a:prstGeom prst="rect">
            <a:avLst/>
          </a:prstGeo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50875" y="390525"/>
            <a:ext cx="8624888" cy="83216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7877786"/>
      </p:ext>
    </p:extLst>
  </p:cSld>
  <p:clrMapOvr>
    <a:masterClrMapping/>
  </p:clrMapOvr>
  <p:transition xmlns:p14="http://schemas.microsoft.com/office/powerpoint/2010/main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2484990"/>
      </p:ext>
    </p:extLst>
  </p:cSld>
  <p:clrMapOvr>
    <a:masterClrMapping/>
  </p:clrMapOvr>
  <p:transition xmlns:p14="http://schemas.microsoft.com/office/powerpoint/2010/main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787066"/>
      </p:ext>
    </p:extLst>
  </p:cSld>
  <p:clrMapOvr>
    <a:masterClrMapping/>
  </p:clrMapOvr>
  <p:transition xmlns:p14="http://schemas.microsoft.com/office/powerpoint/2010/main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405725212"/>
      </p:ext>
    </p:extLst>
  </p:cSld>
  <p:clrMapOvr>
    <a:masterClrMapping/>
  </p:clrMapOvr>
  <p:transition xmlns:p14="http://schemas.microsoft.com/office/powerpoint/2010/main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8982981"/>
      </p:ext>
    </p:extLst>
  </p:cSld>
  <p:clrMapOvr>
    <a:masterClrMapping/>
  </p:clrMapOvr>
  <p:transition xmlns:p14="http://schemas.microsoft.com/office/powerpoint/2010/main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9898684"/>
      </p:ext>
    </p:extLst>
  </p:cSld>
  <p:clrMapOvr>
    <a:masterClrMapping/>
  </p:clrMapOvr>
  <p:transition xmlns:p14="http://schemas.microsoft.com/office/powerpoint/2010/main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8656821"/>
      </p:ext>
    </p:extLst>
  </p:cSld>
  <p:clrMapOvr>
    <a:masterClrMapping/>
  </p:clrMapOvr>
  <p:transition xmlns:p14="http://schemas.microsoft.com/office/powerpoint/2010/main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2475895"/>
      </p:ext>
    </p:extLst>
  </p:cSld>
  <p:clrMapOvr>
    <a:masterClrMapping/>
  </p:clrMapOvr>
  <p:transition xmlns:p14="http://schemas.microsoft.com/office/powerpoint/2010/main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1390841614"/>
      </p:ext>
    </p:extLst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3649161"/>
      </p:ext>
    </p:extLst>
  </p:cSld>
  <p:clrMapOvr>
    <a:masterClrMapping/>
  </p:clrMapOvr>
  <p:transition xmlns:p14="http://schemas.microsoft.com/office/powerpoint/2010/main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>
              <a:sym typeface="Gill Sans" charset="0"/>
            </a:endParaRP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1654396949"/>
      </p:ext>
    </p:extLst>
  </p:cSld>
  <p:clrMapOvr>
    <a:masterClrMapping/>
  </p:clrMapOvr>
  <p:transition xmlns:p14="http://schemas.microsoft.com/office/powerpoint/2010/main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1226364"/>
      </p:ext>
    </p:extLst>
  </p:cSld>
  <p:clrMapOvr>
    <a:masterClrMapping/>
  </p:clrMapOvr>
  <p:transition xmlns:p14="http://schemas.microsoft.com/office/powerpoint/2010/main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428163" y="390525"/>
            <a:ext cx="2925762" cy="8321675"/>
          </a:xfrm>
          <a:prstGeom prst="rect">
            <a:avLst/>
          </a:prstGeo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50875" y="390525"/>
            <a:ext cx="8624888" cy="83216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4849861"/>
      </p:ext>
    </p:extLst>
  </p:cSld>
  <p:clrMapOvr>
    <a:masterClrMapping/>
  </p:clrMapOvr>
  <p:transition xmlns:p14="http://schemas.microsoft.com/office/powerpoint/2010/main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2511856"/>
      </p:ext>
    </p:extLst>
  </p:cSld>
  <p:clrMapOvr>
    <a:masterClrMapping/>
  </p:clrMapOvr>
  <p:transition xmlns:p14="http://schemas.microsoft.com/office/powerpoint/2010/main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5119196"/>
      </p:ext>
    </p:extLst>
  </p:cSld>
  <p:clrMapOvr>
    <a:masterClrMapping/>
  </p:clrMapOvr>
  <p:transition xmlns:p14="http://schemas.microsoft.com/office/powerpoint/2010/main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2289245050"/>
      </p:ext>
    </p:extLst>
  </p:cSld>
  <p:clrMapOvr>
    <a:masterClrMapping/>
  </p:clrMapOvr>
  <p:transition xmlns:p14="http://schemas.microsoft.com/office/powerpoint/2010/main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8499906"/>
      </p:ext>
    </p:extLst>
  </p:cSld>
  <p:clrMapOvr>
    <a:masterClrMapping/>
  </p:clrMapOvr>
  <p:transition xmlns:p14="http://schemas.microsoft.com/office/powerpoint/2010/main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8070026"/>
      </p:ext>
    </p:extLst>
  </p:cSld>
  <p:clrMapOvr>
    <a:masterClrMapping/>
  </p:clrMapOvr>
  <p:transition xmlns:p14="http://schemas.microsoft.com/office/powerpoint/2010/main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3116194"/>
      </p:ext>
    </p:extLst>
  </p:cSld>
  <p:clrMapOvr>
    <a:masterClrMapping/>
  </p:clrMapOvr>
  <p:transition xmlns:p14="http://schemas.microsoft.com/office/powerpoint/2010/main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7611382"/>
      </p:ext>
    </p:extLst>
  </p:cSld>
  <p:clrMapOvr>
    <a:masterClrMapping/>
  </p:clrMapOvr>
  <p:transition xmlns:p14="http://schemas.microsoft.com/office/powerpoint/2010/main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407782405"/>
      </p:ext>
    </p:extLst>
  </p:cSld>
  <p:clrMapOvr>
    <a:masterClrMapping/>
  </p:clrMapOvr>
  <p:transition xmlns:p14="http://schemas.microsoft.com/office/powerpoint/2010/main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1538838390"/>
      </p:ext>
    </p:extLst>
  </p:cSld>
  <p:clrMapOvr>
    <a:masterClrMapping/>
  </p:clrMapOvr>
  <p:transition xmlns:p14="http://schemas.microsoft.com/office/powerpoint/2010/main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>
              <a:sym typeface="Gill Sans" charset="0"/>
            </a:endParaRP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1534493410"/>
      </p:ext>
    </p:extLst>
  </p:cSld>
  <p:clrMapOvr>
    <a:masterClrMapping/>
  </p:clrMapOvr>
  <p:transition xmlns:p14="http://schemas.microsoft.com/office/powerpoint/2010/main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4164445"/>
      </p:ext>
    </p:extLst>
  </p:cSld>
  <p:clrMapOvr>
    <a:masterClrMapping/>
  </p:clrMapOvr>
  <p:transition xmlns:p14="http://schemas.microsoft.com/office/powerpoint/2010/main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428163" y="390525"/>
            <a:ext cx="2925762" cy="8321675"/>
          </a:xfrm>
          <a:prstGeom prst="rect">
            <a:avLst/>
          </a:prstGeo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50875" y="390525"/>
            <a:ext cx="8624888" cy="83216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0213837"/>
      </p:ext>
    </p:extLst>
  </p:cSld>
  <p:clrMapOvr>
    <a:masterClrMapping/>
  </p:clrMapOvr>
  <p:transition xmlns:p14="http://schemas.microsoft.com/office/powerpoint/2010/main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9824643"/>
      </p:ext>
    </p:extLst>
  </p:cSld>
  <p:clrMapOvr>
    <a:masterClrMapping/>
  </p:clrMapOvr>
  <p:transition xmlns:p14="http://schemas.microsoft.com/office/powerpoint/2010/main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3422298"/>
      </p:ext>
    </p:extLst>
  </p:cSld>
  <p:clrMapOvr>
    <a:masterClrMapping/>
  </p:clrMapOvr>
  <p:transition xmlns:p14="http://schemas.microsoft.com/office/powerpoint/2010/main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2957413169"/>
      </p:ext>
    </p:extLst>
  </p:cSld>
  <p:clrMapOvr>
    <a:masterClrMapping/>
  </p:clrMapOvr>
  <p:transition xmlns:p14="http://schemas.microsoft.com/office/powerpoint/2010/main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5722769"/>
      </p:ext>
    </p:extLst>
  </p:cSld>
  <p:clrMapOvr>
    <a:masterClrMapping/>
  </p:clrMapOvr>
  <p:transition xmlns:p14="http://schemas.microsoft.com/office/powerpoint/2010/main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9998012"/>
      </p:ext>
    </p:extLst>
  </p:cSld>
  <p:clrMapOvr>
    <a:masterClrMapping/>
  </p:clrMapOvr>
  <p:transition xmlns:p14="http://schemas.microsoft.com/office/powerpoint/2010/main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4668198"/>
      </p:ext>
    </p:extLst>
  </p:cSld>
  <p:clrMapOvr>
    <a:masterClrMapping/>
  </p:clrMapOvr>
  <p:transition xmlns:p14="http://schemas.microsoft.com/office/powerpoint/2010/main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6389072"/>
      </p:ext>
    </p:extLst>
  </p:cSld>
  <p:clrMapOvr>
    <a:masterClrMapping/>
  </p:clrMapOvr>
  <p:transition xmlns:p14="http://schemas.microsoft.com/office/powerpoint/2010/main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3954154"/>
      </p:ext>
    </p:extLst>
  </p:cSld>
  <p:clrMapOvr>
    <a:masterClrMapping/>
  </p:clrMapOvr>
  <p:transition xmlns:p14="http://schemas.microsoft.com/office/powerpoint/2010/main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2260894789"/>
      </p:ext>
    </p:extLst>
  </p:cSld>
  <p:clrMapOvr>
    <a:masterClrMapping/>
  </p:clrMapOvr>
  <p:transition xmlns:p14="http://schemas.microsoft.com/office/powerpoint/2010/main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>
              <a:sym typeface="Gill Sans" charset="0"/>
            </a:endParaRP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584619346"/>
      </p:ext>
    </p:extLst>
  </p:cSld>
  <p:clrMapOvr>
    <a:masterClrMapping/>
  </p:clrMapOvr>
  <p:transition xmlns:p14="http://schemas.microsoft.com/office/powerpoint/2010/main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4537181"/>
      </p:ext>
    </p:extLst>
  </p:cSld>
  <p:clrMapOvr>
    <a:masterClrMapping/>
  </p:clrMapOvr>
  <p:transition xmlns:p14="http://schemas.microsoft.com/office/powerpoint/2010/main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428163" y="390525"/>
            <a:ext cx="2925762" cy="8321675"/>
          </a:xfrm>
          <a:prstGeom prst="rect">
            <a:avLst/>
          </a:prstGeo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50875" y="390525"/>
            <a:ext cx="8624888" cy="83216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7328459"/>
      </p:ext>
    </p:extLst>
  </p:cSld>
  <p:clrMapOvr>
    <a:masterClrMapping/>
  </p:clrMapOvr>
  <p:transition xmlns:p14="http://schemas.microsoft.com/office/powerpoint/2010/main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197893"/>
      </p:ext>
    </p:extLst>
  </p:cSld>
  <p:clrMapOvr>
    <a:masterClrMapping/>
  </p:clrMapOvr>
  <p:transition xmlns:p14="http://schemas.microsoft.com/office/powerpoint/2010/main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649121"/>
      </p:ext>
    </p:extLst>
  </p:cSld>
  <p:clrMapOvr>
    <a:masterClrMapping/>
  </p:clrMapOvr>
  <p:transition xmlns:p14="http://schemas.microsoft.com/office/powerpoint/2010/main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90306568"/>
      </p:ext>
    </p:extLst>
  </p:cSld>
  <p:clrMapOvr>
    <a:masterClrMapping/>
  </p:clrMapOvr>
  <p:transition xmlns:p14="http://schemas.microsoft.com/office/powerpoint/2010/main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35370932"/>
      </p:ext>
    </p:extLst>
  </p:cSld>
  <p:clrMapOvr>
    <a:masterClrMapping/>
  </p:clrMapOvr>
  <p:transition xmlns:p14="http://schemas.microsoft.com/office/powerpoint/2010/main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>
              <a:sym typeface="Gill Sans" charset="0"/>
            </a:endParaRP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1627835218"/>
      </p:ext>
    </p:extLst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4.xml"/><Relationship Id="rId12" Type="http://schemas.openxmlformats.org/officeDocument/2006/relationships/theme" Target="../theme/theme4.xml"/><Relationship Id="rId13" Type="http://schemas.openxmlformats.org/officeDocument/2006/relationships/image" Target="../media/image2.png"/><Relationship Id="rId14" Type="http://schemas.openxmlformats.org/officeDocument/2006/relationships/image" Target="../media/image3.png"/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ransition xmlns:p14="http://schemas.microsoft.com/office/powerpoint/2010/main"/>
  <p:txStyles>
    <p:titleStyle>
      <a:lvl1pPr marL="79375" indent="-79375" algn="ctr" rtl="0" eaLnBrk="0" fontAlgn="base" hangingPunct="0">
        <a:spcBef>
          <a:spcPct val="0"/>
        </a:spcBef>
        <a:spcAft>
          <a:spcPct val="0"/>
        </a:spcAft>
        <a:defRPr sz="8400">
          <a:solidFill>
            <a:srgbClr val="FFFFFF"/>
          </a:solidFill>
          <a:latin typeface="+mj-lt"/>
          <a:ea typeface="+mj-ea"/>
          <a:cs typeface="+mj-cs"/>
          <a:sym typeface="Gill Sans" charset="0"/>
        </a:defRPr>
      </a:lvl1pPr>
      <a:lvl2pPr marL="79375" indent="-79375" algn="ctr" rtl="0" eaLnBrk="0" fontAlgn="base" hangingPunct="0">
        <a:spcBef>
          <a:spcPct val="0"/>
        </a:spcBef>
        <a:spcAft>
          <a:spcPct val="0"/>
        </a:spcAft>
        <a:defRPr sz="8400">
          <a:solidFill>
            <a:srgbClr val="FFFFFF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marL="79375" indent="-79375" algn="ctr" rtl="0" eaLnBrk="0" fontAlgn="base" hangingPunct="0">
        <a:spcBef>
          <a:spcPct val="0"/>
        </a:spcBef>
        <a:spcAft>
          <a:spcPct val="0"/>
        </a:spcAft>
        <a:defRPr sz="8400">
          <a:solidFill>
            <a:srgbClr val="FFFFFF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marL="79375" indent="-79375" algn="ctr" rtl="0" eaLnBrk="0" fontAlgn="base" hangingPunct="0">
        <a:spcBef>
          <a:spcPct val="0"/>
        </a:spcBef>
        <a:spcAft>
          <a:spcPct val="0"/>
        </a:spcAft>
        <a:defRPr sz="8400">
          <a:solidFill>
            <a:srgbClr val="FFFFFF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marL="79375" indent="-79375" algn="ctr" rtl="0" eaLnBrk="0" fontAlgn="base" hangingPunct="0">
        <a:spcBef>
          <a:spcPct val="0"/>
        </a:spcBef>
        <a:spcAft>
          <a:spcPct val="0"/>
        </a:spcAft>
        <a:defRPr sz="8400">
          <a:solidFill>
            <a:srgbClr val="FFFFFF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536575" algn="ctr" rtl="0" fontAlgn="base">
        <a:spcBef>
          <a:spcPct val="0"/>
        </a:spcBef>
        <a:spcAft>
          <a:spcPct val="0"/>
        </a:spcAft>
        <a:defRPr sz="8400">
          <a:solidFill>
            <a:srgbClr val="FFFFFF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93775" algn="ctr" rtl="0" fontAlgn="base">
        <a:spcBef>
          <a:spcPct val="0"/>
        </a:spcBef>
        <a:spcAft>
          <a:spcPct val="0"/>
        </a:spcAft>
        <a:defRPr sz="8400">
          <a:solidFill>
            <a:srgbClr val="FFFFFF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450975" algn="ctr" rtl="0" fontAlgn="base">
        <a:spcBef>
          <a:spcPct val="0"/>
        </a:spcBef>
        <a:spcAft>
          <a:spcPct val="0"/>
        </a:spcAft>
        <a:defRPr sz="8400">
          <a:solidFill>
            <a:srgbClr val="FFFFFF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908175" algn="ctr" rtl="0" fontAlgn="base">
        <a:spcBef>
          <a:spcPct val="0"/>
        </a:spcBef>
        <a:spcAft>
          <a:spcPct val="0"/>
        </a:spcAft>
        <a:defRPr sz="8400">
          <a:solidFill>
            <a:srgbClr val="FFFFFF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877888" indent="-571500" algn="l" rtl="0" eaLnBrk="0" fontAlgn="base" hangingPunct="0">
        <a:spcBef>
          <a:spcPts val="4800"/>
        </a:spcBef>
        <a:spcAft>
          <a:spcPct val="0"/>
        </a:spcAft>
        <a:buClr>
          <a:srgbClr val="FFFFFF"/>
        </a:buClr>
        <a:buSzPct val="171000"/>
        <a:buFont typeface="Gill Sans" charset="0"/>
        <a:buChar char="•"/>
        <a:defRPr sz="4200">
          <a:solidFill>
            <a:srgbClr val="FFFFFF"/>
          </a:solidFill>
          <a:latin typeface="+mn-lt"/>
          <a:ea typeface="+mn-ea"/>
          <a:cs typeface="+mn-cs"/>
          <a:sym typeface="Gill Sans" charset="0"/>
        </a:defRPr>
      </a:lvl1pPr>
      <a:lvl2pPr marL="1322388" indent="-571500" algn="l" rtl="0" eaLnBrk="0" fontAlgn="base" hangingPunct="0">
        <a:spcBef>
          <a:spcPts val="4800"/>
        </a:spcBef>
        <a:spcAft>
          <a:spcPct val="0"/>
        </a:spcAft>
        <a:buClr>
          <a:srgbClr val="FFFFFF"/>
        </a:buClr>
        <a:buSzPct val="171000"/>
        <a:buFont typeface="Gill Sans" charset="0"/>
        <a:buChar char="•"/>
        <a:defRPr sz="4200">
          <a:solidFill>
            <a:srgbClr val="FFFFFF"/>
          </a:solidFill>
          <a:latin typeface="+mn-lt"/>
          <a:ea typeface="+mn-ea"/>
          <a:cs typeface="+mn-cs"/>
          <a:sym typeface="Gill Sans" charset="0"/>
        </a:defRPr>
      </a:lvl2pPr>
      <a:lvl3pPr marL="1766888" indent="-571500" algn="l" rtl="0" eaLnBrk="0" fontAlgn="base" hangingPunct="0">
        <a:spcBef>
          <a:spcPts val="4800"/>
        </a:spcBef>
        <a:spcAft>
          <a:spcPct val="0"/>
        </a:spcAft>
        <a:buClr>
          <a:srgbClr val="FFFFFF"/>
        </a:buClr>
        <a:buSzPct val="171000"/>
        <a:buFont typeface="Gill Sans" charset="0"/>
        <a:buChar char="•"/>
        <a:defRPr sz="4200">
          <a:solidFill>
            <a:srgbClr val="FFFFFF"/>
          </a:solidFill>
          <a:latin typeface="+mn-lt"/>
          <a:ea typeface="+mn-ea"/>
          <a:cs typeface="+mn-cs"/>
          <a:sym typeface="Gill Sans" charset="0"/>
        </a:defRPr>
      </a:lvl3pPr>
      <a:lvl4pPr marL="2211388" indent="-571500" algn="l" rtl="0" eaLnBrk="0" fontAlgn="base" hangingPunct="0">
        <a:spcBef>
          <a:spcPts val="4800"/>
        </a:spcBef>
        <a:spcAft>
          <a:spcPct val="0"/>
        </a:spcAft>
        <a:buClr>
          <a:srgbClr val="FFFFFF"/>
        </a:buClr>
        <a:buSzPct val="171000"/>
        <a:buFont typeface="Gill Sans" charset="0"/>
        <a:buChar char="•"/>
        <a:defRPr sz="4200">
          <a:solidFill>
            <a:srgbClr val="FFFFFF"/>
          </a:solidFill>
          <a:latin typeface="+mn-lt"/>
          <a:ea typeface="+mn-ea"/>
          <a:cs typeface="+mn-cs"/>
          <a:sym typeface="Gill Sans" charset="0"/>
        </a:defRPr>
      </a:lvl4pPr>
      <a:lvl5pPr marL="2655888" indent="-571500" algn="l" rtl="0" eaLnBrk="0" fontAlgn="base" hangingPunct="0">
        <a:spcBef>
          <a:spcPts val="4800"/>
        </a:spcBef>
        <a:spcAft>
          <a:spcPct val="0"/>
        </a:spcAft>
        <a:buClr>
          <a:srgbClr val="FFFFFF"/>
        </a:buClr>
        <a:buSzPct val="171000"/>
        <a:buFont typeface="Gill Sans" charset="0"/>
        <a:buChar char="•"/>
        <a:defRPr sz="4200">
          <a:solidFill>
            <a:srgbClr val="FFFFFF"/>
          </a:solidFill>
          <a:latin typeface="+mn-lt"/>
          <a:ea typeface="+mn-ea"/>
          <a:cs typeface="+mn-cs"/>
          <a:sym typeface="Gill Sans" charset="0"/>
        </a:defRPr>
      </a:lvl5pPr>
      <a:lvl6pPr marL="3113088" indent="-571500" algn="l" rtl="0" fontAlgn="base">
        <a:spcBef>
          <a:spcPts val="4800"/>
        </a:spcBef>
        <a:spcAft>
          <a:spcPct val="0"/>
        </a:spcAft>
        <a:buClr>
          <a:srgbClr val="FFFFFF"/>
        </a:buClr>
        <a:buSzPct val="171000"/>
        <a:buFont typeface="Gill Sans" charset="0"/>
        <a:buChar char="•"/>
        <a:defRPr sz="4200">
          <a:solidFill>
            <a:srgbClr val="FFFFFF"/>
          </a:solidFill>
          <a:latin typeface="+mn-lt"/>
          <a:ea typeface="+mn-ea"/>
          <a:cs typeface="+mn-cs"/>
          <a:sym typeface="Gill Sans" charset="0"/>
        </a:defRPr>
      </a:lvl6pPr>
      <a:lvl7pPr marL="3570288" indent="-571500" algn="l" rtl="0" fontAlgn="base">
        <a:spcBef>
          <a:spcPts val="4800"/>
        </a:spcBef>
        <a:spcAft>
          <a:spcPct val="0"/>
        </a:spcAft>
        <a:buClr>
          <a:srgbClr val="FFFFFF"/>
        </a:buClr>
        <a:buSzPct val="171000"/>
        <a:buFont typeface="Gill Sans" charset="0"/>
        <a:buChar char="•"/>
        <a:defRPr sz="4200">
          <a:solidFill>
            <a:srgbClr val="FFFFFF"/>
          </a:solidFill>
          <a:latin typeface="+mn-lt"/>
          <a:ea typeface="+mn-ea"/>
          <a:cs typeface="+mn-cs"/>
          <a:sym typeface="Gill Sans" charset="0"/>
        </a:defRPr>
      </a:lvl7pPr>
      <a:lvl8pPr marL="4027488" indent="-571500" algn="l" rtl="0" fontAlgn="base">
        <a:spcBef>
          <a:spcPts val="4800"/>
        </a:spcBef>
        <a:spcAft>
          <a:spcPct val="0"/>
        </a:spcAft>
        <a:buClr>
          <a:srgbClr val="FFFFFF"/>
        </a:buClr>
        <a:buSzPct val="171000"/>
        <a:buFont typeface="Gill Sans" charset="0"/>
        <a:buChar char="•"/>
        <a:defRPr sz="4200">
          <a:solidFill>
            <a:srgbClr val="FFFFFF"/>
          </a:solidFill>
          <a:latin typeface="+mn-lt"/>
          <a:ea typeface="+mn-ea"/>
          <a:cs typeface="+mn-cs"/>
          <a:sym typeface="Gill Sans" charset="0"/>
        </a:defRPr>
      </a:lvl8pPr>
      <a:lvl9pPr marL="4484688" indent="-571500" algn="l" rtl="0" fontAlgn="base">
        <a:spcBef>
          <a:spcPts val="4800"/>
        </a:spcBef>
        <a:spcAft>
          <a:spcPct val="0"/>
        </a:spcAft>
        <a:buClr>
          <a:srgbClr val="FFFFFF"/>
        </a:buClr>
        <a:buSzPct val="171000"/>
        <a:buFont typeface="Gill Sans" charset="0"/>
        <a:buChar char="•"/>
        <a:defRPr sz="4200">
          <a:solidFill>
            <a:srgbClr val="FFFFFF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2C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"/>
          <p:cNvPicPr>
            <a:picLocks noChangeAspect="1" noChangeArrowheads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4138" y="190500"/>
            <a:ext cx="1103312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ransition xmlns:p14="http://schemas.microsoft.com/office/powerpoint/2010/main"/>
  <p:txStyles>
    <p:titleStyle>
      <a:lvl1pPr marL="79375" indent="-79375"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marL="79375" indent="-79375"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marL="79375" indent="-79375"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marL="79375" indent="-79375"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marL="79375" indent="-79375"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536575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93775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450975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908175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736600" indent="-571500" algn="l" rtl="0" eaLnBrk="0" fontAlgn="base" hangingPunct="0">
        <a:spcBef>
          <a:spcPts val="4800"/>
        </a:spcBef>
        <a:spcAft>
          <a:spcPct val="0"/>
        </a:spcAft>
        <a:buClr>
          <a:srgbClr val="FFFFFF"/>
        </a:buClr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1181100" indent="-571500" algn="l" rtl="0" eaLnBrk="0" fontAlgn="base" hangingPunct="0">
        <a:spcBef>
          <a:spcPts val="4800"/>
        </a:spcBef>
        <a:spcAft>
          <a:spcPct val="0"/>
        </a:spcAft>
        <a:buClr>
          <a:srgbClr val="FFFFFF"/>
        </a:buClr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625600" indent="-571500" algn="l" rtl="0" eaLnBrk="0" fontAlgn="base" hangingPunct="0">
        <a:spcBef>
          <a:spcPts val="4800"/>
        </a:spcBef>
        <a:spcAft>
          <a:spcPct val="0"/>
        </a:spcAft>
        <a:buClr>
          <a:srgbClr val="FFFFFF"/>
        </a:buClr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2070100" indent="-571500" algn="l" rtl="0" eaLnBrk="0" fontAlgn="base" hangingPunct="0">
        <a:spcBef>
          <a:spcPts val="4800"/>
        </a:spcBef>
        <a:spcAft>
          <a:spcPct val="0"/>
        </a:spcAft>
        <a:buClr>
          <a:srgbClr val="FFFFFF"/>
        </a:buClr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514600" indent="-571500" algn="l" rtl="0" eaLnBrk="0" fontAlgn="base" hangingPunct="0">
        <a:spcBef>
          <a:spcPts val="4800"/>
        </a:spcBef>
        <a:spcAft>
          <a:spcPct val="0"/>
        </a:spcAft>
        <a:buClr>
          <a:srgbClr val="FFFFFF"/>
        </a:buClr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2971800" indent="-571500" algn="l" rtl="0" fontAlgn="base">
        <a:spcBef>
          <a:spcPts val="4800"/>
        </a:spcBef>
        <a:spcAft>
          <a:spcPct val="0"/>
        </a:spcAft>
        <a:buClr>
          <a:srgbClr val="FFFFFF"/>
        </a:buClr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429000" indent="-571500" algn="l" rtl="0" fontAlgn="base">
        <a:spcBef>
          <a:spcPts val="4800"/>
        </a:spcBef>
        <a:spcAft>
          <a:spcPct val="0"/>
        </a:spcAft>
        <a:buClr>
          <a:srgbClr val="FFFFFF"/>
        </a:buClr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3886200" indent="-571500" algn="l" rtl="0" fontAlgn="base">
        <a:spcBef>
          <a:spcPts val="4800"/>
        </a:spcBef>
        <a:spcAft>
          <a:spcPct val="0"/>
        </a:spcAft>
        <a:buClr>
          <a:srgbClr val="FFFFFF"/>
        </a:buClr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4343400" indent="-571500" algn="l" rtl="0" fontAlgn="base">
        <a:spcBef>
          <a:spcPts val="4800"/>
        </a:spcBef>
        <a:spcAft>
          <a:spcPct val="0"/>
        </a:spcAft>
        <a:buClr>
          <a:srgbClr val="FFFFFF"/>
        </a:buClr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2C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dk2" tx1="lt1" bg2="dk1" tx2="lt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ransition xmlns:p14="http://schemas.microsoft.com/office/powerpoint/2010/main"/>
  <p:txStyles>
    <p:titleStyle>
      <a:lvl1pPr marL="79375" indent="-79375"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marL="79375" indent="-79375"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marL="79375" indent="-79375"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marL="79375" indent="-79375"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marL="79375" indent="-79375"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536575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93775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450975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908175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736600" indent="-571500" algn="l" rtl="0" eaLnBrk="0" fontAlgn="base" hangingPunct="0">
        <a:spcBef>
          <a:spcPts val="4800"/>
        </a:spcBef>
        <a:spcAft>
          <a:spcPct val="0"/>
        </a:spcAft>
        <a:buClr>
          <a:srgbClr val="FFFFFF"/>
        </a:buClr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1181100" indent="-571500" algn="l" rtl="0" eaLnBrk="0" fontAlgn="base" hangingPunct="0">
        <a:spcBef>
          <a:spcPts val="4800"/>
        </a:spcBef>
        <a:spcAft>
          <a:spcPct val="0"/>
        </a:spcAft>
        <a:buClr>
          <a:srgbClr val="FFFFFF"/>
        </a:buClr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625600" indent="-571500" algn="l" rtl="0" eaLnBrk="0" fontAlgn="base" hangingPunct="0">
        <a:spcBef>
          <a:spcPts val="4800"/>
        </a:spcBef>
        <a:spcAft>
          <a:spcPct val="0"/>
        </a:spcAft>
        <a:buClr>
          <a:srgbClr val="FFFFFF"/>
        </a:buClr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2070100" indent="-571500" algn="l" rtl="0" eaLnBrk="0" fontAlgn="base" hangingPunct="0">
        <a:spcBef>
          <a:spcPts val="4800"/>
        </a:spcBef>
        <a:spcAft>
          <a:spcPct val="0"/>
        </a:spcAft>
        <a:buClr>
          <a:srgbClr val="FFFFFF"/>
        </a:buClr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514600" indent="-571500" algn="l" rtl="0" eaLnBrk="0" fontAlgn="base" hangingPunct="0">
        <a:spcBef>
          <a:spcPts val="4800"/>
        </a:spcBef>
        <a:spcAft>
          <a:spcPct val="0"/>
        </a:spcAft>
        <a:buClr>
          <a:srgbClr val="FFFFFF"/>
        </a:buClr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2971800" indent="-571500" algn="l" rtl="0" fontAlgn="base">
        <a:spcBef>
          <a:spcPts val="4800"/>
        </a:spcBef>
        <a:spcAft>
          <a:spcPct val="0"/>
        </a:spcAft>
        <a:buClr>
          <a:srgbClr val="FFFFFF"/>
        </a:buClr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429000" indent="-571500" algn="l" rtl="0" fontAlgn="base">
        <a:spcBef>
          <a:spcPts val="4800"/>
        </a:spcBef>
        <a:spcAft>
          <a:spcPct val="0"/>
        </a:spcAft>
        <a:buClr>
          <a:srgbClr val="FFFFFF"/>
        </a:buClr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3886200" indent="-571500" algn="l" rtl="0" fontAlgn="base">
        <a:spcBef>
          <a:spcPts val="4800"/>
        </a:spcBef>
        <a:spcAft>
          <a:spcPct val="0"/>
        </a:spcAft>
        <a:buClr>
          <a:srgbClr val="FFFFFF"/>
        </a:buClr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4343400" indent="-571500" algn="l" rtl="0" fontAlgn="base">
        <a:spcBef>
          <a:spcPts val="4800"/>
        </a:spcBef>
        <a:spcAft>
          <a:spcPct val="0"/>
        </a:spcAft>
        <a:buClr>
          <a:srgbClr val="FFFFFF"/>
        </a:buClr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1"/>
          <p:cNvPicPr>
            <a:picLocks noChangeAspect="1" noChangeArrowheads="1"/>
          </p:cNvPicPr>
          <p:nvPr/>
        </p:nvPicPr>
        <p:blipFill>
          <a:blip r:embed="rId14">
            <a:lum bright="-22000" contrast="54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81338" y="0"/>
            <a:ext cx="17338676" cy="975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ransition xmlns:p14="http://schemas.microsoft.com/office/powerpoint/2010/main"/>
  <p:txStyles>
    <p:titleStyle>
      <a:lvl1pPr marL="79375" indent="-79375" algn="ctr" rtl="0" eaLnBrk="0" fontAlgn="base" hangingPunct="0">
        <a:spcBef>
          <a:spcPct val="0"/>
        </a:spcBef>
        <a:spcAft>
          <a:spcPct val="0"/>
        </a:spcAft>
        <a:defRPr sz="8400">
          <a:solidFill>
            <a:srgbClr val="FFFFFF"/>
          </a:solidFill>
          <a:latin typeface="+mj-lt"/>
          <a:ea typeface="+mj-ea"/>
          <a:cs typeface="+mj-cs"/>
          <a:sym typeface="Gill Sans" charset="0"/>
        </a:defRPr>
      </a:lvl1pPr>
      <a:lvl2pPr marL="79375" indent="-79375" algn="ctr" rtl="0" eaLnBrk="0" fontAlgn="base" hangingPunct="0">
        <a:spcBef>
          <a:spcPct val="0"/>
        </a:spcBef>
        <a:spcAft>
          <a:spcPct val="0"/>
        </a:spcAft>
        <a:defRPr sz="8400">
          <a:solidFill>
            <a:srgbClr val="FFFFFF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marL="79375" indent="-79375" algn="ctr" rtl="0" eaLnBrk="0" fontAlgn="base" hangingPunct="0">
        <a:spcBef>
          <a:spcPct val="0"/>
        </a:spcBef>
        <a:spcAft>
          <a:spcPct val="0"/>
        </a:spcAft>
        <a:defRPr sz="8400">
          <a:solidFill>
            <a:srgbClr val="FFFFFF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marL="79375" indent="-79375" algn="ctr" rtl="0" eaLnBrk="0" fontAlgn="base" hangingPunct="0">
        <a:spcBef>
          <a:spcPct val="0"/>
        </a:spcBef>
        <a:spcAft>
          <a:spcPct val="0"/>
        </a:spcAft>
        <a:defRPr sz="8400">
          <a:solidFill>
            <a:srgbClr val="FFFFFF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marL="79375" indent="-79375" algn="ctr" rtl="0" eaLnBrk="0" fontAlgn="base" hangingPunct="0">
        <a:spcBef>
          <a:spcPct val="0"/>
        </a:spcBef>
        <a:spcAft>
          <a:spcPct val="0"/>
        </a:spcAft>
        <a:defRPr sz="8400">
          <a:solidFill>
            <a:srgbClr val="FFFFFF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536575" algn="ctr" rtl="0" fontAlgn="base">
        <a:spcBef>
          <a:spcPct val="0"/>
        </a:spcBef>
        <a:spcAft>
          <a:spcPct val="0"/>
        </a:spcAft>
        <a:defRPr sz="8400">
          <a:solidFill>
            <a:srgbClr val="FFFFFF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93775" algn="ctr" rtl="0" fontAlgn="base">
        <a:spcBef>
          <a:spcPct val="0"/>
        </a:spcBef>
        <a:spcAft>
          <a:spcPct val="0"/>
        </a:spcAft>
        <a:defRPr sz="8400">
          <a:solidFill>
            <a:srgbClr val="FFFFFF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450975" algn="ctr" rtl="0" fontAlgn="base">
        <a:spcBef>
          <a:spcPct val="0"/>
        </a:spcBef>
        <a:spcAft>
          <a:spcPct val="0"/>
        </a:spcAft>
        <a:defRPr sz="8400">
          <a:solidFill>
            <a:srgbClr val="FFFFFF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908175" algn="ctr" rtl="0" fontAlgn="base">
        <a:spcBef>
          <a:spcPct val="0"/>
        </a:spcBef>
        <a:spcAft>
          <a:spcPct val="0"/>
        </a:spcAft>
        <a:defRPr sz="8400">
          <a:solidFill>
            <a:srgbClr val="FFFFFF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877888" indent="-571500" algn="l" rtl="0" eaLnBrk="0" fontAlgn="base" hangingPunct="0">
        <a:spcBef>
          <a:spcPts val="4800"/>
        </a:spcBef>
        <a:spcAft>
          <a:spcPct val="0"/>
        </a:spcAft>
        <a:buClr>
          <a:srgbClr val="FFFFFF"/>
        </a:buClr>
        <a:buSzPct val="171000"/>
        <a:buFont typeface="Gill Sans" charset="0"/>
        <a:buChar char="•"/>
        <a:defRPr sz="4200">
          <a:solidFill>
            <a:srgbClr val="FFFFFF"/>
          </a:solidFill>
          <a:latin typeface="+mn-lt"/>
          <a:ea typeface="+mn-ea"/>
          <a:cs typeface="+mn-cs"/>
          <a:sym typeface="Gill Sans" charset="0"/>
        </a:defRPr>
      </a:lvl1pPr>
      <a:lvl2pPr marL="1322388" indent="-571500" algn="l" rtl="0" eaLnBrk="0" fontAlgn="base" hangingPunct="0">
        <a:spcBef>
          <a:spcPts val="4800"/>
        </a:spcBef>
        <a:spcAft>
          <a:spcPct val="0"/>
        </a:spcAft>
        <a:buClr>
          <a:srgbClr val="FFFFFF"/>
        </a:buClr>
        <a:buSzPct val="171000"/>
        <a:buFont typeface="Gill Sans" charset="0"/>
        <a:buChar char="•"/>
        <a:defRPr sz="4200">
          <a:solidFill>
            <a:srgbClr val="FFFFFF"/>
          </a:solidFill>
          <a:latin typeface="+mn-lt"/>
          <a:ea typeface="+mn-ea"/>
          <a:cs typeface="+mn-cs"/>
          <a:sym typeface="Gill Sans" charset="0"/>
        </a:defRPr>
      </a:lvl2pPr>
      <a:lvl3pPr marL="1766888" indent="-571500" algn="l" rtl="0" eaLnBrk="0" fontAlgn="base" hangingPunct="0">
        <a:spcBef>
          <a:spcPts val="4800"/>
        </a:spcBef>
        <a:spcAft>
          <a:spcPct val="0"/>
        </a:spcAft>
        <a:buClr>
          <a:srgbClr val="FFFFFF"/>
        </a:buClr>
        <a:buSzPct val="171000"/>
        <a:buFont typeface="Gill Sans" charset="0"/>
        <a:buChar char="•"/>
        <a:defRPr sz="4200">
          <a:solidFill>
            <a:srgbClr val="FFFFFF"/>
          </a:solidFill>
          <a:latin typeface="+mn-lt"/>
          <a:ea typeface="+mn-ea"/>
          <a:cs typeface="+mn-cs"/>
          <a:sym typeface="Gill Sans" charset="0"/>
        </a:defRPr>
      </a:lvl3pPr>
      <a:lvl4pPr marL="2211388" indent="-571500" algn="l" rtl="0" eaLnBrk="0" fontAlgn="base" hangingPunct="0">
        <a:spcBef>
          <a:spcPts val="4800"/>
        </a:spcBef>
        <a:spcAft>
          <a:spcPct val="0"/>
        </a:spcAft>
        <a:buClr>
          <a:srgbClr val="FFFFFF"/>
        </a:buClr>
        <a:buSzPct val="171000"/>
        <a:buFont typeface="Gill Sans" charset="0"/>
        <a:buChar char="•"/>
        <a:defRPr sz="4200">
          <a:solidFill>
            <a:srgbClr val="FFFFFF"/>
          </a:solidFill>
          <a:latin typeface="+mn-lt"/>
          <a:ea typeface="+mn-ea"/>
          <a:cs typeface="+mn-cs"/>
          <a:sym typeface="Gill Sans" charset="0"/>
        </a:defRPr>
      </a:lvl4pPr>
      <a:lvl5pPr marL="2655888" indent="-571500" algn="l" rtl="0" eaLnBrk="0" fontAlgn="base" hangingPunct="0">
        <a:spcBef>
          <a:spcPts val="4800"/>
        </a:spcBef>
        <a:spcAft>
          <a:spcPct val="0"/>
        </a:spcAft>
        <a:buClr>
          <a:srgbClr val="FFFFFF"/>
        </a:buClr>
        <a:buSzPct val="171000"/>
        <a:buFont typeface="Gill Sans" charset="0"/>
        <a:buChar char="•"/>
        <a:defRPr sz="4200">
          <a:solidFill>
            <a:srgbClr val="FFFFFF"/>
          </a:solidFill>
          <a:latin typeface="+mn-lt"/>
          <a:ea typeface="+mn-ea"/>
          <a:cs typeface="+mn-cs"/>
          <a:sym typeface="Gill Sans" charset="0"/>
        </a:defRPr>
      </a:lvl5pPr>
      <a:lvl6pPr marL="3113088" indent="-571500" algn="l" rtl="0" fontAlgn="base">
        <a:spcBef>
          <a:spcPts val="4800"/>
        </a:spcBef>
        <a:spcAft>
          <a:spcPct val="0"/>
        </a:spcAft>
        <a:buClr>
          <a:srgbClr val="FFFFFF"/>
        </a:buClr>
        <a:buSzPct val="171000"/>
        <a:buFont typeface="Gill Sans" charset="0"/>
        <a:buChar char="•"/>
        <a:defRPr sz="4200">
          <a:solidFill>
            <a:srgbClr val="FFFFFF"/>
          </a:solidFill>
          <a:latin typeface="+mn-lt"/>
          <a:ea typeface="+mn-ea"/>
          <a:cs typeface="+mn-cs"/>
          <a:sym typeface="Gill Sans" charset="0"/>
        </a:defRPr>
      </a:lvl6pPr>
      <a:lvl7pPr marL="3570288" indent="-571500" algn="l" rtl="0" fontAlgn="base">
        <a:spcBef>
          <a:spcPts val="4800"/>
        </a:spcBef>
        <a:spcAft>
          <a:spcPct val="0"/>
        </a:spcAft>
        <a:buClr>
          <a:srgbClr val="FFFFFF"/>
        </a:buClr>
        <a:buSzPct val="171000"/>
        <a:buFont typeface="Gill Sans" charset="0"/>
        <a:buChar char="•"/>
        <a:defRPr sz="4200">
          <a:solidFill>
            <a:srgbClr val="FFFFFF"/>
          </a:solidFill>
          <a:latin typeface="+mn-lt"/>
          <a:ea typeface="+mn-ea"/>
          <a:cs typeface="+mn-cs"/>
          <a:sym typeface="Gill Sans" charset="0"/>
        </a:defRPr>
      </a:lvl7pPr>
      <a:lvl8pPr marL="4027488" indent="-571500" algn="l" rtl="0" fontAlgn="base">
        <a:spcBef>
          <a:spcPts val="4800"/>
        </a:spcBef>
        <a:spcAft>
          <a:spcPct val="0"/>
        </a:spcAft>
        <a:buClr>
          <a:srgbClr val="FFFFFF"/>
        </a:buClr>
        <a:buSzPct val="171000"/>
        <a:buFont typeface="Gill Sans" charset="0"/>
        <a:buChar char="•"/>
        <a:defRPr sz="4200">
          <a:solidFill>
            <a:srgbClr val="FFFFFF"/>
          </a:solidFill>
          <a:latin typeface="+mn-lt"/>
          <a:ea typeface="+mn-ea"/>
          <a:cs typeface="+mn-cs"/>
          <a:sym typeface="Gill Sans" charset="0"/>
        </a:defRPr>
      </a:lvl8pPr>
      <a:lvl9pPr marL="4484688" indent="-571500" algn="l" rtl="0" fontAlgn="base">
        <a:spcBef>
          <a:spcPts val="4800"/>
        </a:spcBef>
        <a:spcAft>
          <a:spcPct val="0"/>
        </a:spcAft>
        <a:buClr>
          <a:srgbClr val="FFFFFF"/>
        </a:buClr>
        <a:buSzPct val="171000"/>
        <a:buFont typeface="Gill Sans" charset="0"/>
        <a:buChar char="•"/>
        <a:defRPr sz="4200">
          <a:solidFill>
            <a:srgbClr val="FFFFFF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4"/>
          <p:cNvSpPr>
            <a:spLocks/>
          </p:cNvSpPr>
          <p:nvPr/>
        </p:nvSpPr>
        <p:spPr bwMode="auto">
          <a:xfrm>
            <a:off x="741363" y="4805363"/>
            <a:ext cx="11569700" cy="439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>
                    <a:alpha val="78038"/>
                  </a:schemeClr>
                </a:solidFill>
                <a:round/>
                <a:headEnd/>
                <a:tailEnd/>
              </a14:hiddenLine>
            </a:ext>
          </a:extLst>
        </p:spPr>
        <p:txBody>
          <a:bodyPr lIns="0" tIns="0" rIns="40639" bIns="0" anchor="ctr"/>
          <a:lstStyle/>
          <a:p>
            <a:pPr marL="39688" algn="ctr"/>
            <a:r>
              <a:rPr lang="en-US" sz="3600" dirty="0">
                <a:solidFill>
                  <a:srgbClr val="2D2D2D"/>
                </a:solidFill>
                <a:latin typeface="Museo Slab 700" charset="0"/>
                <a:cs typeface="Museo Slab 700" charset="0"/>
                <a:sym typeface="Arial" charset="0"/>
              </a:rPr>
              <a:t>Diego </a:t>
            </a:r>
            <a:r>
              <a:rPr lang="en-US" sz="3600" dirty="0" err="1">
                <a:solidFill>
                  <a:srgbClr val="2D2D2D"/>
                </a:solidFill>
                <a:latin typeface="Museo Slab 700" charset="0"/>
                <a:cs typeface="Museo Slab 700" charset="0"/>
                <a:sym typeface="Arial" charset="0"/>
              </a:rPr>
              <a:t>Couto</a:t>
            </a:r>
            <a:r>
              <a:rPr lang="en-US" sz="3600" dirty="0">
                <a:solidFill>
                  <a:srgbClr val="2D2D2D"/>
                </a:solidFill>
                <a:latin typeface="Museo Slab 700" charset="0"/>
                <a:cs typeface="Museo Slab 700" charset="0"/>
                <a:sym typeface="Arial" charset="0"/>
              </a:rPr>
              <a:t> de Las Casas</a:t>
            </a:r>
            <a:endParaRPr lang="en-US" sz="3600" baseline="-25000" dirty="0">
              <a:solidFill>
                <a:srgbClr val="2D2D2D"/>
              </a:solidFill>
              <a:latin typeface="Museo Slab 700" charset="0"/>
              <a:cs typeface="Museo Slab 700" charset="0"/>
              <a:sym typeface="Arial" charset="0"/>
            </a:endParaRPr>
          </a:p>
          <a:p>
            <a:pPr marL="39688" algn="ctr"/>
            <a:r>
              <a:rPr lang="en-US" sz="3600" dirty="0">
                <a:solidFill>
                  <a:srgbClr val="2D2D2D"/>
                </a:solidFill>
                <a:latin typeface="Museo Slab 300" charset="0"/>
                <a:cs typeface="Museo Slab 300" charset="0"/>
                <a:sym typeface="Arial" charset="0"/>
              </a:rPr>
              <a:t>Felipe </a:t>
            </a:r>
            <a:r>
              <a:rPr lang="en-US" sz="3600" dirty="0" err="1">
                <a:solidFill>
                  <a:srgbClr val="2D2D2D"/>
                </a:solidFill>
                <a:latin typeface="Museo Slab 300" charset="0"/>
                <a:cs typeface="Museo Slab 300" charset="0"/>
                <a:sym typeface="Arial" charset="0"/>
              </a:rPr>
              <a:t>Moraes</a:t>
            </a:r>
            <a:endParaRPr lang="en-US" sz="3600" baseline="-25000" dirty="0">
              <a:solidFill>
                <a:srgbClr val="2D2D2D"/>
              </a:solidFill>
              <a:latin typeface="Museo Slab 300" charset="0"/>
              <a:cs typeface="Museo Slab 300" charset="0"/>
              <a:sym typeface="Arial" charset="0"/>
            </a:endParaRPr>
          </a:p>
          <a:p>
            <a:pPr marL="39688" algn="ctr"/>
            <a:r>
              <a:rPr lang="en-US" sz="3600" dirty="0" err="1">
                <a:solidFill>
                  <a:srgbClr val="2D2D2D"/>
                </a:solidFill>
                <a:latin typeface="Museo Slab 300" charset="0"/>
                <a:cs typeface="Museo Slab 300" charset="0"/>
                <a:sym typeface="Arial" charset="0"/>
              </a:rPr>
              <a:t>João</a:t>
            </a:r>
            <a:r>
              <a:rPr lang="en-US" sz="3600" dirty="0">
                <a:solidFill>
                  <a:srgbClr val="2D2D2D"/>
                </a:solidFill>
                <a:latin typeface="Museo Slab 300" charset="0"/>
                <a:cs typeface="Museo Slab 300" charset="0"/>
                <a:sym typeface="Arial" charset="0"/>
              </a:rPr>
              <a:t> Paulo </a:t>
            </a:r>
            <a:r>
              <a:rPr lang="en-US" sz="3600" dirty="0" err="1">
                <a:solidFill>
                  <a:srgbClr val="2D2D2D"/>
                </a:solidFill>
                <a:latin typeface="Museo Slab 300" charset="0"/>
                <a:cs typeface="Museo Slab 300" charset="0"/>
                <a:sym typeface="Arial" charset="0"/>
              </a:rPr>
              <a:t>Pesce</a:t>
            </a:r>
            <a:endParaRPr lang="en-US" sz="3600" baseline="-25000" dirty="0">
              <a:solidFill>
                <a:srgbClr val="2D2D2D"/>
              </a:solidFill>
              <a:latin typeface="Museo Slab 300" charset="0"/>
              <a:cs typeface="Museo Slab 300" charset="0"/>
              <a:sym typeface="Arial" charset="0"/>
            </a:endParaRPr>
          </a:p>
          <a:p>
            <a:pPr marL="39688" algn="ctr"/>
            <a:r>
              <a:rPr lang="en-US" sz="3600" dirty="0">
                <a:solidFill>
                  <a:srgbClr val="2D2D2D"/>
                </a:solidFill>
                <a:latin typeface="Museo Slab 700" charset="0"/>
                <a:cs typeface="Museo Slab 700" charset="0"/>
                <a:sym typeface="Arial" charset="0"/>
              </a:rPr>
              <a:t>Thales Filizola Costa</a:t>
            </a:r>
            <a:endParaRPr lang="en-US" sz="3600" baseline="-25000" dirty="0">
              <a:solidFill>
                <a:srgbClr val="2D2D2D"/>
              </a:solidFill>
              <a:latin typeface="Museo Slab 700" charset="0"/>
              <a:cs typeface="Museo Slab 700" charset="0"/>
              <a:sym typeface="Arial" charset="0"/>
            </a:endParaRPr>
          </a:p>
          <a:p>
            <a:pPr marL="39688" algn="ctr"/>
            <a:r>
              <a:rPr lang="en-US" sz="3600" dirty="0" err="1">
                <a:solidFill>
                  <a:srgbClr val="2D2D2D"/>
                </a:solidFill>
                <a:latin typeface="Museo Slab 300" charset="0"/>
                <a:cs typeface="Museo Slab 300" charset="0"/>
                <a:sym typeface="Arial" charset="0"/>
              </a:rPr>
              <a:t>Vinicius</a:t>
            </a:r>
            <a:r>
              <a:rPr lang="en-US" sz="3600" dirty="0">
                <a:solidFill>
                  <a:srgbClr val="2D2D2D"/>
                </a:solidFill>
                <a:latin typeface="Museo Slab 300" charset="0"/>
                <a:cs typeface="Museo Slab 300" charset="0"/>
                <a:sym typeface="Arial" charset="0"/>
              </a:rPr>
              <a:t> Flores</a:t>
            </a:r>
            <a:endParaRPr lang="en-US" sz="3600" baseline="-25000" dirty="0">
              <a:solidFill>
                <a:srgbClr val="2D2D2D"/>
              </a:solidFill>
              <a:latin typeface="Museo Slab 300" charset="0"/>
              <a:cs typeface="Museo Slab 300" charset="0"/>
              <a:sym typeface="Arial" charset="0"/>
            </a:endParaRPr>
          </a:p>
          <a:p>
            <a:pPr marL="496888" lvl="1" algn="ctr"/>
            <a:endParaRPr lang="en-US" sz="3600" dirty="0">
              <a:solidFill>
                <a:srgbClr val="2D2D2D"/>
              </a:solidFill>
              <a:latin typeface="Museo Slab 300" charset="0"/>
              <a:cs typeface="Museo Slab 300" charset="0"/>
              <a:sym typeface="Arial" charset="0"/>
            </a:endParaRPr>
          </a:p>
          <a:p>
            <a:pPr marL="496888" lvl="1" algn="ctr"/>
            <a:r>
              <a:rPr lang="en-US" sz="2400" dirty="0" err="1">
                <a:solidFill>
                  <a:srgbClr val="2D2D2D"/>
                </a:solidFill>
                <a:latin typeface="Museo Slab 300" charset="0"/>
                <a:cs typeface="Museo Slab 300" charset="0"/>
                <a:sym typeface="Arial" charset="0"/>
              </a:rPr>
              <a:t>Laboratórios</a:t>
            </a:r>
            <a:r>
              <a:rPr lang="en-US" sz="2400" dirty="0">
                <a:solidFill>
                  <a:srgbClr val="2D2D2D"/>
                </a:solidFill>
                <a:latin typeface="Museo Slab 300" charset="0"/>
                <a:cs typeface="Museo Slab 300" charset="0"/>
                <a:sym typeface="Arial" charset="0"/>
              </a:rPr>
              <a:t> CAMPS e LATIN</a:t>
            </a:r>
          </a:p>
          <a:p>
            <a:pPr marL="39688" algn="ctr"/>
            <a:r>
              <a:rPr lang="en-US" sz="2400" dirty="0" err="1">
                <a:solidFill>
                  <a:srgbClr val="2D2D2D"/>
                </a:solidFill>
                <a:latin typeface="Museo Slab 300" charset="0"/>
                <a:cs typeface="Museo Slab 300" charset="0"/>
                <a:sym typeface="Arial" charset="0"/>
              </a:rPr>
              <a:t>Departamento</a:t>
            </a:r>
            <a:r>
              <a:rPr lang="en-US" sz="2400" dirty="0">
                <a:solidFill>
                  <a:srgbClr val="2D2D2D"/>
                </a:solidFill>
                <a:latin typeface="Museo Slab 300" charset="0"/>
                <a:cs typeface="Museo Slab 300" charset="0"/>
                <a:sym typeface="Arial" charset="0"/>
              </a:rPr>
              <a:t> </a:t>
            </a:r>
            <a:r>
              <a:rPr lang="en-US" sz="2400" dirty="0" err="1">
                <a:solidFill>
                  <a:srgbClr val="2D2D2D"/>
                </a:solidFill>
                <a:latin typeface="Museo Slab 300" charset="0"/>
                <a:cs typeface="Museo Slab 300" charset="0"/>
                <a:sym typeface="Arial" charset="0"/>
              </a:rPr>
              <a:t>Ciência</a:t>
            </a:r>
            <a:r>
              <a:rPr lang="en-US" sz="2400" dirty="0">
                <a:solidFill>
                  <a:srgbClr val="2D2D2D"/>
                </a:solidFill>
                <a:latin typeface="Museo Slab 300" charset="0"/>
                <a:cs typeface="Museo Slab 300" charset="0"/>
                <a:sym typeface="Arial" charset="0"/>
              </a:rPr>
              <a:t> da </a:t>
            </a:r>
            <a:r>
              <a:rPr lang="en-US" sz="2400" dirty="0" err="1">
                <a:solidFill>
                  <a:srgbClr val="2D2D2D"/>
                </a:solidFill>
                <a:latin typeface="Museo Slab 300" charset="0"/>
                <a:cs typeface="Museo Slab 300" charset="0"/>
                <a:sym typeface="Arial" charset="0"/>
              </a:rPr>
              <a:t>Computação</a:t>
            </a:r>
            <a:r>
              <a:rPr lang="en-US" sz="2400" dirty="0">
                <a:solidFill>
                  <a:srgbClr val="2D2D2D"/>
                </a:solidFill>
                <a:latin typeface="Museo Slab 300" charset="0"/>
                <a:cs typeface="Museo Slab 300" charset="0"/>
                <a:sym typeface="Arial" charset="0"/>
              </a:rPr>
              <a:t> - UFMG</a:t>
            </a:r>
          </a:p>
        </p:txBody>
      </p:sp>
      <p:pic>
        <p:nvPicPr>
          <p:cNvPr id="9218" name="Picture 4" descr="desenvolvid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4888" y="1084263"/>
            <a:ext cx="3292475" cy="3373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3"/>
          <p:cNvSpPr>
            <a:spLocks noChangeArrowheads="1"/>
          </p:cNvSpPr>
          <p:nvPr/>
        </p:nvSpPr>
        <p:spPr bwMode="auto">
          <a:xfrm>
            <a:off x="0" y="0"/>
            <a:ext cx="13004800" cy="2573338"/>
          </a:xfrm>
          <a:prstGeom prst="rect">
            <a:avLst/>
          </a:prstGeom>
          <a:solidFill>
            <a:srgbClr val="000000"/>
          </a:solidFill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6" name="Rectangle 4"/>
          <p:cNvSpPr>
            <a:spLocks/>
          </p:cNvSpPr>
          <p:nvPr/>
        </p:nvSpPr>
        <p:spPr bwMode="auto">
          <a:xfrm>
            <a:off x="454025" y="3076575"/>
            <a:ext cx="12169775" cy="151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>
                    <a:alpha val="78038"/>
                  </a:schemeClr>
                </a:solidFill>
                <a:round/>
                <a:headEnd/>
                <a:tailEnd/>
              </a14:hiddenLine>
            </a:ext>
          </a:extLst>
        </p:spPr>
        <p:txBody>
          <a:bodyPr lIns="0" tIns="0" rIns="40639" bIns="0"/>
          <a:lstStyle/>
          <a:p>
            <a:pPr marL="39688" algn="ctr"/>
            <a:r>
              <a:rPr lang="pt-BR" sz="4000" dirty="0">
                <a:solidFill>
                  <a:srgbClr val="2D2D2D"/>
                </a:solidFill>
                <a:latin typeface="Open Sans" charset="0"/>
                <a:cs typeface="Open Sans" charset="0"/>
                <a:sym typeface="Arial" charset="0"/>
              </a:rPr>
              <a:t>	O </a:t>
            </a:r>
            <a:r>
              <a:rPr lang="pt-BR" sz="4000" dirty="0" err="1">
                <a:solidFill>
                  <a:srgbClr val="2D2D2D"/>
                </a:solidFill>
                <a:latin typeface="Open Sans" charset="0"/>
                <a:cs typeface="Open Sans" charset="0"/>
                <a:sym typeface="Arial" charset="0"/>
              </a:rPr>
              <a:t>dataminas</a:t>
            </a:r>
            <a:r>
              <a:rPr lang="pt-BR" sz="4000" dirty="0">
                <a:solidFill>
                  <a:srgbClr val="2D2D2D"/>
                </a:solidFill>
                <a:latin typeface="Open Sans" charset="0"/>
                <a:cs typeface="Open Sans" charset="0"/>
                <a:sym typeface="Arial" charset="0"/>
              </a:rPr>
              <a:t> é um </a:t>
            </a:r>
            <a:r>
              <a:rPr lang="pt-BR" sz="4000" b="1" dirty="0">
                <a:solidFill>
                  <a:srgbClr val="2D2D2D"/>
                </a:solidFill>
                <a:latin typeface="Open Sans" charset="0"/>
                <a:cs typeface="Open Sans" charset="0"/>
                <a:sym typeface="Arial" charset="0"/>
              </a:rPr>
              <a:t>site</a:t>
            </a:r>
            <a:r>
              <a:rPr lang="pt-BR" sz="4000" dirty="0">
                <a:solidFill>
                  <a:srgbClr val="2D2D2D"/>
                </a:solidFill>
                <a:latin typeface="Open Sans" charset="0"/>
                <a:cs typeface="Open Sans" charset="0"/>
                <a:sym typeface="Arial" charset="0"/>
              </a:rPr>
              <a:t> feito para auxiliar qualquer pessoa a entender as contas do governo</a:t>
            </a:r>
          </a:p>
          <a:p>
            <a:pPr marL="39688"/>
            <a:r>
              <a:rPr lang="pt-BR" sz="4000" dirty="0">
                <a:solidFill>
                  <a:srgbClr val="2D2D2D"/>
                </a:solidFill>
                <a:latin typeface="Open Sans" charset="0"/>
                <a:cs typeface="Open Sans" charset="0"/>
                <a:sym typeface="Arial" charset="0"/>
              </a:rPr>
              <a:t>	</a:t>
            </a:r>
          </a:p>
          <a:p>
            <a:pPr marL="39688"/>
            <a:r>
              <a:rPr lang="pt-BR" sz="4000" dirty="0">
                <a:solidFill>
                  <a:srgbClr val="2D2D2D"/>
                </a:solidFill>
                <a:latin typeface="Open Sans" charset="0"/>
                <a:cs typeface="Open Sans" charset="0"/>
                <a:sym typeface="Arial" charset="0"/>
              </a:rPr>
              <a:t>	</a:t>
            </a:r>
          </a:p>
          <a:p>
            <a:pPr marL="39688" algn="ctr"/>
            <a:endParaRPr lang="pt-BR" sz="4000" dirty="0">
              <a:solidFill>
                <a:srgbClr val="2D2D2D"/>
              </a:solidFill>
              <a:latin typeface="Open Sans" charset="0"/>
              <a:cs typeface="Open Sans" charset="0"/>
              <a:sym typeface="Arial" charset="0"/>
            </a:endParaRPr>
          </a:p>
          <a:p>
            <a:pPr marL="39688" algn="ctr"/>
            <a:endParaRPr lang="pt-BR" sz="4000" dirty="0">
              <a:solidFill>
                <a:srgbClr val="2D2D2D"/>
              </a:solidFill>
              <a:latin typeface="Open Sans" charset="0"/>
              <a:cs typeface="Open Sans" charset="0"/>
              <a:sym typeface="Arial" charset="0"/>
            </a:endParaRPr>
          </a:p>
        </p:txBody>
      </p:sp>
      <p:sp>
        <p:nvSpPr>
          <p:cNvPr id="11267" name="TextBox 1"/>
          <p:cNvSpPr txBox="1">
            <a:spLocks noChangeArrowheads="1"/>
          </p:cNvSpPr>
          <p:nvPr/>
        </p:nvSpPr>
        <p:spPr bwMode="auto">
          <a:xfrm>
            <a:off x="3209925" y="6027738"/>
            <a:ext cx="1841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rgbClr val="FFFFFF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FFFFFF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FFFFFF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FFFFFF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FFFFFF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FFFFFF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FFFFFF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FFFFFF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FFFFFF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endParaRPr lang="en-US"/>
          </a:p>
        </p:txBody>
      </p:sp>
      <p:pic>
        <p:nvPicPr>
          <p:cNvPr id="11268" name="Picture 2" descr="logo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3688" y="484188"/>
            <a:ext cx="9877425" cy="173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9" name="Picture 4" descr="screens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488" y="4849813"/>
            <a:ext cx="6103937" cy="4491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0" name="TextBox 5"/>
          <p:cNvSpPr txBox="1">
            <a:spLocks noChangeArrowheads="1"/>
          </p:cNvSpPr>
          <p:nvPr/>
        </p:nvSpPr>
        <p:spPr bwMode="auto">
          <a:xfrm>
            <a:off x="7078663" y="6100763"/>
            <a:ext cx="5256212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rgbClr val="FFFFFF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FFFFFF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FFFFFF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FFFFFF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FFFFFF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FFFFFF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FFFFFF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FFFFFF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FFFFFF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r>
              <a:rPr lang="pt-BR" sz="3600" u="sng">
                <a:solidFill>
                  <a:srgbClr val="578BB3"/>
                </a:solidFill>
                <a:latin typeface="Monaco" charset="0"/>
                <a:cs typeface="Monaco" charset="0"/>
                <a:sym typeface="Arial" charset="0"/>
              </a:rPr>
              <a:t>www.dataminas.info</a:t>
            </a:r>
          </a:p>
          <a:p>
            <a:pPr eaLnBrk="1" hangingPunct="1"/>
            <a:endParaRPr lang="en-US" sz="3600" u="sng">
              <a:solidFill>
                <a:srgbClr val="578BB3"/>
              </a:solidFill>
              <a:latin typeface="Monaco" charset="0"/>
              <a:cs typeface="Monaco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3"/>
          <p:cNvSpPr>
            <a:spLocks noChangeArrowheads="1"/>
          </p:cNvSpPr>
          <p:nvPr/>
        </p:nvSpPr>
        <p:spPr bwMode="auto">
          <a:xfrm>
            <a:off x="0" y="0"/>
            <a:ext cx="13004800" cy="2573338"/>
          </a:xfrm>
          <a:prstGeom prst="rect">
            <a:avLst/>
          </a:prstGeom>
          <a:solidFill>
            <a:srgbClr val="000000"/>
          </a:solidFill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14" name="TextBox 1"/>
          <p:cNvSpPr txBox="1">
            <a:spLocks noChangeArrowheads="1"/>
          </p:cNvSpPr>
          <p:nvPr/>
        </p:nvSpPr>
        <p:spPr bwMode="auto">
          <a:xfrm>
            <a:off x="3209925" y="6027738"/>
            <a:ext cx="1841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rgbClr val="FFFFFF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FFFFFF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FFFFFF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FFFFFF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FFFFFF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FFFFFF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FFFFFF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FFFFFF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FFFFFF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endParaRPr lang="en-US"/>
          </a:p>
        </p:txBody>
      </p:sp>
      <p:pic>
        <p:nvPicPr>
          <p:cNvPr id="13315" name="Picture 2" descr="logo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3688" y="484188"/>
            <a:ext cx="9877425" cy="173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598488" y="4400550"/>
          <a:ext cx="11807825" cy="3098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23929"/>
                <a:gridCol w="431994"/>
                <a:gridCol w="6551902"/>
              </a:tblGrid>
              <a:tr h="1220919">
                <a:tc>
                  <a:txBody>
                    <a:bodyPr/>
                    <a:lstStyle/>
                    <a:p>
                      <a:pPr algn="r"/>
                      <a:r>
                        <a:rPr lang="pt-BR" sz="3700" b="1" i="0" dirty="0" smtClean="0">
                          <a:solidFill>
                            <a:srgbClr val="2D2D2D"/>
                          </a:solidFill>
                          <a:latin typeface="Open Sans"/>
                          <a:cs typeface="Open Sans"/>
                          <a:sym typeface="Arial" charset="0"/>
                        </a:rPr>
                        <a:t>Visualização</a:t>
                      </a:r>
                      <a:endParaRPr lang="en-US" sz="3700" b="1" i="0" dirty="0">
                        <a:latin typeface="Open Sans"/>
                        <a:cs typeface="Open Sans"/>
                      </a:endParaRPr>
                    </a:p>
                  </a:txBody>
                  <a:tcPr marL="91428" marR="91428" marT="46501" marB="46501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3700" b="0" dirty="0" smtClean="0">
                          <a:solidFill>
                            <a:srgbClr val="2D2D2D"/>
                          </a:solidFill>
                          <a:latin typeface="Open Sans"/>
                          <a:cs typeface="Open Sans"/>
                          <a:sym typeface="Arial" charset="0"/>
                        </a:rPr>
                        <a:t>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700" b="0" dirty="0"/>
                    </a:p>
                  </a:txBody>
                  <a:tcPr marL="91428" marR="91428" marT="46501" marB="46501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3700" b="0" dirty="0" smtClean="0">
                          <a:solidFill>
                            <a:srgbClr val="2D2D2D"/>
                          </a:solidFill>
                          <a:latin typeface="Open Sans"/>
                          <a:cs typeface="Open Sans"/>
                          <a:sym typeface="Arial" charset="0"/>
                        </a:rPr>
                        <a:t>Evolução temporal dos dados</a:t>
                      </a:r>
                    </a:p>
                  </a:txBody>
                  <a:tcPr marL="91428" marR="91428" marT="46501" marB="46501">
                    <a:noFill/>
                  </a:tcPr>
                </a:tc>
              </a:tr>
              <a:tr h="1220919">
                <a:tc>
                  <a:txBody>
                    <a:bodyPr/>
                    <a:lstStyle/>
                    <a:p>
                      <a:pPr algn="r"/>
                      <a:r>
                        <a:rPr lang="pt-BR" sz="3700" b="1" i="0" dirty="0" smtClean="0">
                          <a:solidFill>
                            <a:srgbClr val="2D2D2D"/>
                          </a:solidFill>
                          <a:latin typeface="Open Sans"/>
                          <a:cs typeface="Open Sans"/>
                          <a:sym typeface="Arial" charset="0"/>
                        </a:rPr>
                        <a:t>Mineração de dados</a:t>
                      </a:r>
                      <a:endParaRPr lang="en-US" sz="3700" b="1" i="0" dirty="0">
                        <a:latin typeface="Open Sans"/>
                        <a:cs typeface="Open Sans"/>
                      </a:endParaRPr>
                    </a:p>
                  </a:txBody>
                  <a:tcPr marL="91428" marR="91428" marT="46501" marB="4650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3700" dirty="0" smtClean="0">
                          <a:solidFill>
                            <a:srgbClr val="2D2D2D"/>
                          </a:solidFill>
                          <a:latin typeface="Open Sans"/>
                          <a:cs typeface="Open Sans"/>
                          <a:sym typeface="Arial" charset="0"/>
                        </a:rPr>
                        <a:t> </a:t>
                      </a:r>
                    </a:p>
                    <a:p>
                      <a:endParaRPr lang="en-US" sz="3700" dirty="0"/>
                    </a:p>
                  </a:txBody>
                  <a:tcPr marL="91428" marR="91428" marT="46501" marB="4650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3700" dirty="0" smtClean="0">
                          <a:solidFill>
                            <a:srgbClr val="2D2D2D"/>
                          </a:solidFill>
                          <a:latin typeface="Open Sans"/>
                          <a:cs typeface="Open Sans"/>
                          <a:sym typeface="Arial" charset="0"/>
                        </a:rPr>
                        <a:t>Detecção de anomalias</a:t>
                      </a:r>
                    </a:p>
                  </a:txBody>
                  <a:tcPr marL="91428" marR="91428" marT="46501" marB="46501">
                    <a:noFill/>
                  </a:tcPr>
                </a:tc>
              </a:tr>
              <a:tr h="656961">
                <a:tc>
                  <a:txBody>
                    <a:bodyPr/>
                    <a:lstStyle/>
                    <a:p>
                      <a:pPr algn="r"/>
                      <a:r>
                        <a:rPr lang="pt-BR" sz="3700" b="1" i="0" dirty="0" smtClean="0">
                          <a:solidFill>
                            <a:srgbClr val="2D2D2D"/>
                          </a:solidFill>
                          <a:latin typeface="Open Sans"/>
                          <a:cs typeface="Open Sans"/>
                          <a:sym typeface="Arial" charset="0"/>
                        </a:rPr>
                        <a:t>Interatividade</a:t>
                      </a:r>
                      <a:endParaRPr lang="en-US" sz="3700" b="1" i="0" dirty="0">
                        <a:latin typeface="Open Sans"/>
                        <a:cs typeface="Open Sans"/>
                      </a:endParaRPr>
                    </a:p>
                  </a:txBody>
                  <a:tcPr marL="91428" marR="91428" marT="46501" marB="4650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3700" dirty="0" smtClean="0">
                          <a:solidFill>
                            <a:srgbClr val="2D2D2D"/>
                          </a:solidFill>
                          <a:latin typeface="Open Sans"/>
                          <a:cs typeface="Open Sans"/>
                          <a:sym typeface="Arial" charset="0"/>
                        </a:rPr>
                        <a:t> </a:t>
                      </a:r>
                      <a:endParaRPr lang="en-US" sz="3700" dirty="0"/>
                    </a:p>
                  </a:txBody>
                  <a:tcPr marL="91428" marR="91428" marT="46501" marB="4650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3700" dirty="0" smtClean="0">
                          <a:solidFill>
                            <a:srgbClr val="2D2D2D"/>
                          </a:solidFill>
                          <a:latin typeface="Open Sans"/>
                          <a:cs typeface="Open Sans"/>
                          <a:sym typeface="Arial" charset="0"/>
                        </a:rPr>
                        <a:t>Alertar e interação </a:t>
                      </a:r>
                      <a:r>
                        <a:rPr lang="pt-BR" sz="3700" dirty="0" err="1" smtClean="0">
                          <a:solidFill>
                            <a:srgbClr val="2D2D2D"/>
                          </a:solidFill>
                          <a:latin typeface="Open Sans"/>
                          <a:cs typeface="Open Sans"/>
                          <a:sym typeface="Arial" charset="0"/>
                        </a:rPr>
                        <a:t>Facebook</a:t>
                      </a:r>
                      <a:endParaRPr lang="en-US" sz="3700" dirty="0"/>
                    </a:p>
                  </a:txBody>
                  <a:tcPr marL="91428" marR="91428" marT="46501" marB="46501"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392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5"/>
          <p:cNvSpPr>
            <a:spLocks/>
          </p:cNvSpPr>
          <p:nvPr/>
        </p:nvSpPr>
        <p:spPr bwMode="auto">
          <a:xfrm>
            <a:off x="5213748" y="3676650"/>
            <a:ext cx="2577308" cy="1508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/>
          <a:p>
            <a:pPr marL="39688" algn="ctr"/>
            <a:r>
              <a:rPr lang="en-US" sz="6600" dirty="0" smtClean="0">
                <a:solidFill>
                  <a:schemeClr val="bg1"/>
                </a:solidFill>
                <a:latin typeface="Museo Slab 300" charset="0"/>
                <a:cs typeface="Arial Bold" charset="0"/>
                <a:sym typeface="Arial Bold" charset="0"/>
              </a:rPr>
              <a:t>#video</a:t>
            </a:r>
            <a:endParaRPr lang="en-US" sz="6600" dirty="0">
              <a:solidFill>
                <a:schemeClr val="bg1"/>
              </a:solidFill>
              <a:latin typeface="Museo Slab 700" charset="0"/>
              <a:cs typeface="Arial Bold" charset="0"/>
              <a:sym typeface="Arial Bold" charset="0"/>
            </a:endParaRPr>
          </a:p>
          <a:p>
            <a:pPr marL="39688" algn="ctr"/>
            <a:endParaRPr lang="en-US" sz="3200" dirty="0">
              <a:solidFill>
                <a:schemeClr val="bg1"/>
              </a:solidFill>
              <a:latin typeface="Museo Slab 700" charset="0"/>
              <a:cs typeface="Arial Bold" charset="0"/>
              <a:sym typeface="Arial Bold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extBox 3"/>
          <p:cNvSpPr txBox="1">
            <a:spLocks noChangeArrowheads="1"/>
          </p:cNvSpPr>
          <p:nvPr/>
        </p:nvSpPr>
        <p:spPr bwMode="auto">
          <a:xfrm>
            <a:off x="6410325" y="773113"/>
            <a:ext cx="184150" cy="101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rgbClr val="FFFFFF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FFFFFF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FFFFFF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FFFFFF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FFFFFF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FFFFFF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FFFFFF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FFFFFF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FFFFFF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endParaRPr lang="en-US" sz="6000">
              <a:solidFill>
                <a:schemeClr val="tx1"/>
              </a:solidFill>
              <a:latin typeface="Museo Slab 700" charset="0"/>
              <a:cs typeface="Museo Slab 700" charset="0"/>
            </a:endParaRPr>
          </a:p>
        </p:txBody>
      </p:sp>
      <p:sp>
        <p:nvSpPr>
          <p:cNvPr id="22530" name="TextBox 4"/>
          <p:cNvSpPr txBox="1">
            <a:spLocks noChangeArrowheads="1"/>
          </p:cNvSpPr>
          <p:nvPr/>
        </p:nvSpPr>
        <p:spPr bwMode="auto">
          <a:xfrm>
            <a:off x="2090738" y="773113"/>
            <a:ext cx="8823325" cy="193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rgbClr val="FFFFFF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FFFFFF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FFFFFF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FFFFFF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FFFFFF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FFFFFF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FFFFFF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FFFFFF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FFFFFF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sz="6000">
                <a:solidFill>
                  <a:schemeClr val="tx1"/>
                </a:solidFill>
                <a:latin typeface="Museo Slab 700" charset="0"/>
                <a:cs typeface="Museo Slab 700" charset="0"/>
              </a:rPr>
              <a:t>Diálogo entre governo</a:t>
            </a:r>
          </a:p>
          <a:p>
            <a:pPr algn="ctr" eaLnBrk="1" hangingPunct="1"/>
            <a:r>
              <a:rPr lang="en-US" sz="6000">
                <a:solidFill>
                  <a:schemeClr val="tx1"/>
                </a:solidFill>
                <a:latin typeface="Museo Slab 700" charset="0"/>
                <a:cs typeface="Museo Slab 700" charset="0"/>
              </a:rPr>
              <a:t>e sociedade</a:t>
            </a:r>
          </a:p>
        </p:txBody>
      </p:sp>
      <p:pic>
        <p:nvPicPr>
          <p:cNvPr id="22531" name="Picture 6" descr="gov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860800"/>
            <a:ext cx="2460625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2" name="Picture 7" descr="gov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7988" y="4930775"/>
            <a:ext cx="2667000" cy="257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3" name="Picture 8" descr="facebook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4025" y="4476750"/>
            <a:ext cx="3606800" cy="2703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4" name="Picture 11" descr="sociedade3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7213" y="3221038"/>
            <a:ext cx="2482850" cy="274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5" name="Picture 12" descr="sociedade4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863" y="3894138"/>
            <a:ext cx="2436812" cy="2989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6" name="Picture 9" descr="sociedade1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4775" y="5297488"/>
            <a:ext cx="2574925" cy="264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7" name="Picture 13" descr="sociedade5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0588" y="5854700"/>
            <a:ext cx="2114550" cy="246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3"/>
          <p:cNvSpPr>
            <a:spLocks/>
          </p:cNvSpPr>
          <p:nvPr/>
        </p:nvSpPr>
        <p:spPr bwMode="auto">
          <a:xfrm>
            <a:off x="762000" y="1752600"/>
            <a:ext cx="11569700" cy="623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>
                    <a:alpha val="78038"/>
                  </a:schemeClr>
                </a:solidFill>
                <a:round/>
                <a:headEnd/>
                <a:tailEnd/>
              </a14:hiddenLine>
            </a:ext>
          </a:extLst>
        </p:spPr>
        <p:txBody>
          <a:bodyPr lIns="0" tIns="0" rIns="40639" bIns="0" anchor="ctr"/>
          <a:lstStyle/>
          <a:p>
            <a:pPr marL="39688"/>
            <a:endParaRPr lang="en-US" sz="3600">
              <a:solidFill>
                <a:srgbClr val="2D2D2D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15362" name="Rectangle 4"/>
          <p:cNvSpPr>
            <a:spLocks noChangeArrowheads="1"/>
          </p:cNvSpPr>
          <p:nvPr/>
        </p:nvSpPr>
        <p:spPr bwMode="auto">
          <a:xfrm>
            <a:off x="0" y="-19050"/>
            <a:ext cx="13127038" cy="2447925"/>
          </a:xfrm>
          <a:prstGeom prst="rect">
            <a:avLst/>
          </a:prstGeom>
          <a:solidFill>
            <a:srgbClr val="0F3023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63" name="Rectangle 10"/>
          <p:cNvSpPr>
            <a:spLocks noChangeArrowheads="1"/>
          </p:cNvSpPr>
          <p:nvPr/>
        </p:nvSpPr>
        <p:spPr bwMode="auto">
          <a:xfrm>
            <a:off x="0" y="2428875"/>
            <a:ext cx="13127038" cy="2447925"/>
          </a:xfrm>
          <a:prstGeom prst="rect">
            <a:avLst/>
          </a:prstGeom>
          <a:solidFill>
            <a:srgbClr val="578BB3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64" name="Rectangle 20"/>
          <p:cNvSpPr>
            <a:spLocks noChangeArrowheads="1"/>
          </p:cNvSpPr>
          <p:nvPr/>
        </p:nvSpPr>
        <p:spPr bwMode="auto">
          <a:xfrm>
            <a:off x="0" y="4876800"/>
            <a:ext cx="13127038" cy="2447925"/>
          </a:xfrm>
          <a:prstGeom prst="rect">
            <a:avLst/>
          </a:prstGeom>
          <a:solidFill>
            <a:srgbClr val="ECECEC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5365" name="Picture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825" y="190500"/>
            <a:ext cx="4398963" cy="200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6" name="Picture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9425" y="5021263"/>
            <a:ext cx="2671763" cy="200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7" name="TextBox 5"/>
          <p:cNvSpPr txBox="1">
            <a:spLocks noChangeArrowheads="1"/>
          </p:cNvSpPr>
          <p:nvPr/>
        </p:nvSpPr>
        <p:spPr bwMode="auto">
          <a:xfrm>
            <a:off x="1677988" y="2573338"/>
            <a:ext cx="3024187" cy="209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rgbClr val="FFFFFF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FFFFFF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FFFFFF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FFFFFF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FFFFFF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FFFFFF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FFFFFF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FFFFFF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FFFFFF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sz="13000" b="1">
                <a:latin typeface="Helvetica" charset="0"/>
                <a:cs typeface="Helvetica" charset="0"/>
              </a:rPr>
              <a:t>D</a:t>
            </a:r>
            <a:r>
              <a:rPr lang="en-US" sz="13000" b="1" baseline="30000">
                <a:latin typeface="Helvetica" charset="0"/>
                <a:cs typeface="Helvetica" charset="0"/>
              </a:rPr>
              <a:t>3</a:t>
            </a:r>
          </a:p>
        </p:txBody>
      </p:sp>
      <p:sp>
        <p:nvSpPr>
          <p:cNvPr id="15368" name="TextBox 6"/>
          <p:cNvSpPr txBox="1">
            <a:spLocks noChangeArrowheads="1"/>
          </p:cNvSpPr>
          <p:nvPr/>
        </p:nvSpPr>
        <p:spPr bwMode="auto">
          <a:xfrm>
            <a:off x="5926138" y="819150"/>
            <a:ext cx="5545137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rgbClr val="FFFFFF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FFFFFF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FFFFFF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FFFFFF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FFFFFF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FFFFFF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FFFFFF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FFFFFF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FFFFFF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r>
              <a:rPr lang="en-US" sz="4400" dirty="0" smtClean="0">
                <a:solidFill>
                  <a:srgbClr val="93CAB4"/>
                </a:solidFill>
                <a:latin typeface="Open Sans" charset="0"/>
                <a:cs typeface="Open Sans" charset="0"/>
              </a:rPr>
              <a:t>Framework web</a:t>
            </a:r>
            <a:endParaRPr lang="en-US" sz="4400" dirty="0">
              <a:solidFill>
                <a:srgbClr val="93CAB4"/>
              </a:solidFill>
              <a:latin typeface="Open Sans" charset="0"/>
              <a:cs typeface="Open Sans" charset="0"/>
            </a:endParaRPr>
          </a:p>
        </p:txBody>
      </p:sp>
      <p:sp>
        <p:nvSpPr>
          <p:cNvPr id="15369" name="TextBox 22"/>
          <p:cNvSpPr txBox="1">
            <a:spLocks noChangeArrowheads="1"/>
          </p:cNvSpPr>
          <p:nvPr/>
        </p:nvSpPr>
        <p:spPr bwMode="auto">
          <a:xfrm>
            <a:off x="5926138" y="3268663"/>
            <a:ext cx="590550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rgbClr val="FFFFFF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FFFFFF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FFFFFF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FFFFFF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FFFFFF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FFFFFF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FFFFFF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FFFFFF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FFFFFF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r>
              <a:rPr lang="en-US" sz="4400" dirty="0" err="1">
                <a:solidFill>
                  <a:srgbClr val="BFDEFF"/>
                </a:solidFill>
                <a:latin typeface="Open Sans" charset="0"/>
                <a:cs typeface="Open Sans" charset="0"/>
              </a:rPr>
              <a:t>Biblioteca</a:t>
            </a:r>
            <a:r>
              <a:rPr lang="en-US" sz="4400" dirty="0">
                <a:solidFill>
                  <a:srgbClr val="BFDEFF"/>
                </a:solidFill>
                <a:latin typeface="Open Sans" charset="0"/>
                <a:cs typeface="Open Sans" charset="0"/>
              </a:rPr>
              <a:t> de </a:t>
            </a:r>
            <a:r>
              <a:rPr lang="en-US" sz="4400" dirty="0" err="1">
                <a:solidFill>
                  <a:srgbClr val="BFDEFF"/>
                </a:solidFill>
                <a:latin typeface="Open Sans" charset="0"/>
                <a:cs typeface="Open Sans" charset="0"/>
              </a:rPr>
              <a:t>gráficos</a:t>
            </a:r>
            <a:endParaRPr lang="en-US" sz="4400" dirty="0">
              <a:solidFill>
                <a:srgbClr val="BFDEFF"/>
              </a:solidFill>
              <a:latin typeface="Open Sans" charset="0"/>
              <a:cs typeface="Open Sans" charset="0"/>
            </a:endParaRPr>
          </a:p>
        </p:txBody>
      </p:sp>
      <p:pic>
        <p:nvPicPr>
          <p:cNvPr id="15371" name="Picture 8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675" y="7847013"/>
            <a:ext cx="3436938" cy="1350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5926138" y="7756525"/>
            <a:ext cx="6624637" cy="14478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4400" dirty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cs typeface="Open Sans"/>
                <a:sym typeface="Arial" charset="0"/>
              </a:rPr>
              <a:t>Dados </a:t>
            </a:r>
            <a:r>
              <a:rPr lang="en-US" sz="4400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cs typeface="Open Sans"/>
                <a:sym typeface="Arial" charset="0"/>
              </a:rPr>
              <a:t>Retirados</a:t>
            </a:r>
            <a:r>
              <a:rPr lang="en-US" sz="4400" dirty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cs typeface="Open Sans"/>
                <a:sym typeface="Arial" charset="0"/>
              </a:rPr>
              <a:t> do</a:t>
            </a:r>
          </a:p>
          <a:p>
            <a:pPr>
              <a:defRPr/>
            </a:pPr>
            <a:r>
              <a:rPr lang="en-US" sz="4400" dirty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cs typeface="Open Sans"/>
                <a:sym typeface="Arial" charset="0"/>
              </a:rPr>
              <a:t>Portal de </a:t>
            </a:r>
            <a:r>
              <a:rPr lang="en-US" sz="4400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cs typeface="Open Sans"/>
                <a:sym typeface="Arial" charset="0"/>
              </a:rPr>
              <a:t>Transparência</a:t>
            </a:r>
            <a:endParaRPr lang="en-US" sz="4400" dirty="0">
              <a:solidFill>
                <a:schemeClr val="tx2">
                  <a:lumMod val="75000"/>
                  <a:lumOff val="25000"/>
                </a:schemeClr>
              </a:solidFill>
              <a:latin typeface="Open Sans"/>
              <a:cs typeface="Open Sans"/>
              <a:sym typeface="Arial" charset="0"/>
            </a:endParaRPr>
          </a:p>
        </p:txBody>
      </p:sp>
      <p:sp>
        <p:nvSpPr>
          <p:cNvPr id="14" name="TextBox 25"/>
          <p:cNvSpPr txBox="1"/>
          <p:nvPr/>
        </p:nvSpPr>
        <p:spPr>
          <a:xfrm>
            <a:off x="5707063" y="5576888"/>
            <a:ext cx="662463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4400" dirty="0" err="1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cs typeface="Open Sans"/>
                <a:sym typeface="Arial" charset="0"/>
              </a:rPr>
              <a:t>Código</a:t>
            </a:r>
            <a:r>
              <a:rPr lang="en-US" sz="44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cs typeface="Open Sans"/>
                <a:sym typeface="Arial" charset="0"/>
              </a:rPr>
              <a:t> no </a:t>
            </a:r>
            <a:r>
              <a:rPr lang="en-US" sz="4400" dirty="0" err="1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cs typeface="Open Sans"/>
                <a:sym typeface="Arial" charset="0"/>
              </a:rPr>
              <a:t>gitHub</a:t>
            </a:r>
            <a:endParaRPr lang="en-US" sz="4400" dirty="0">
              <a:solidFill>
                <a:schemeClr val="tx2">
                  <a:lumMod val="75000"/>
                  <a:lumOff val="25000"/>
                </a:schemeClr>
              </a:solidFill>
              <a:latin typeface="Open Sans"/>
              <a:cs typeface="Open Sans"/>
              <a:sym typeface="Arial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392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5"/>
          <p:cNvSpPr>
            <a:spLocks/>
          </p:cNvSpPr>
          <p:nvPr/>
        </p:nvSpPr>
        <p:spPr bwMode="auto">
          <a:xfrm>
            <a:off x="1862479" y="3676650"/>
            <a:ext cx="9279843" cy="246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/>
          <a:p>
            <a:pPr marL="39688" algn="ctr"/>
            <a:r>
              <a:rPr lang="en-US" sz="8000" dirty="0">
                <a:solidFill>
                  <a:schemeClr val="bg1"/>
                </a:solidFill>
                <a:latin typeface="Museo Slab 300" charset="0"/>
                <a:cs typeface="Museo Slab 300" charset="0"/>
                <a:sym typeface="Arial Bold" charset="0"/>
              </a:rPr>
              <a:t>http://</a:t>
            </a:r>
            <a:r>
              <a:rPr lang="en-US" sz="8000" dirty="0" smtClean="0">
                <a:solidFill>
                  <a:schemeClr val="bg1"/>
                </a:solidFill>
                <a:latin typeface="Museo Slab 300" charset="0"/>
                <a:cs typeface="Museo Slab 300" charset="0"/>
                <a:sym typeface="Arial Bold" charset="0"/>
              </a:rPr>
              <a:t>dataminas.info</a:t>
            </a:r>
            <a:endParaRPr lang="en-US" sz="8000" dirty="0">
              <a:solidFill>
                <a:schemeClr val="bg1"/>
              </a:solidFill>
              <a:latin typeface="Museo Slab 700" charset="0"/>
              <a:cs typeface="Arial Bold" charset="0"/>
              <a:sym typeface="Arial Bold" charset="0"/>
            </a:endParaRPr>
          </a:p>
          <a:p>
            <a:pPr marL="39688" algn="ctr"/>
            <a:endParaRPr lang="en-US" sz="8000" dirty="0">
              <a:solidFill>
                <a:schemeClr val="bg1"/>
              </a:solidFill>
              <a:latin typeface="Museo Slab 700" charset="0"/>
              <a:cs typeface="Arial Bold" charset="0"/>
              <a:sym typeface="Arial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831742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Master #3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A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Master #3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0000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pt-BR" sz="12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0000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pt-BR" sz="12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Master #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arcadores copy">
  <a:themeElements>
    <a:clrScheme name="">
      <a:dk1>
        <a:srgbClr val="808080"/>
      </a:dk1>
      <a:lt1>
        <a:srgbClr val="FFFFFF"/>
      </a:lt1>
      <a:dk2>
        <a:srgbClr val="2D2D2D"/>
      </a:dk2>
      <a:lt2>
        <a:srgbClr val="000000"/>
      </a:lt2>
      <a:accent1>
        <a:srgbClr val="000000"/>
      </a:accent1>
      <a:accent2>
        <a:srgbClr val="333399"/>
      </a:accent2>
      <a:accent3>
        <a:srgbClr val="ADADAD"/>
      </a:accent3>
      <a:accent4>
        <a:srgbClr val="DADADA"/>
      </a:accent4>
      <a:accent5>
        <a:srgbClr val="A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Marcadores copy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0000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pt-BR" sz="12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0000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pt-BR" sz="12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Marcadores copy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Marcadores">
  <a:themeElements>
    <a:clrScheme name="">
      <a:dk1>
        <a:srgbClr val="808080"/>
      </a:dk1>
      <a:lt1>
        <a:srgbClr val="FFFFFF"/>
      </a:lt1>
      <a:dk2>
        <a:srgbClr val="2D2D2D"/>
      </a:dk2>
      <a:lt2>
        <a:srgbClr val="000000"/>
      </a:lt2>
      <a:accent1>
        <a:srgbClr val="000000"/>
      </a:accent1>
      <a:accent2>
        <a:srgbClr val="333399"/>
      </a:accent2>
      <a:accent3>
        <a:srgbClr val="ADADAD"/>
      </a:accent3>
      <a:accent4>
        <a:srgbClr val="DADADA"/>
      </a:accent4>
      <a:accent5>
        <a:srgbClr val="A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Marcadores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0000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pt-BR" sz="12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0000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pt-BR" sz="12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Marcador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Master #3 copy 1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A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Master #3 copy 1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0000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pt-BR" sz="12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0000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pt-BR" sz="12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Master #3 copy 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2274</TotalTime>
  <Pages>0</Pages>
  <Words>72</Words>
  <Characters>0</Characters>
  <Application>Microsoft Macintosh PowerPoint</Application>
  <PresentationFormat>Custom</PresentationFormat>
  <Lines>0</Lines>
  <Paragraphs>32</Paragraphs>
  <Slides>7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Master #3</vt:lpstr>
      <vt:lpstr>Marcadores copy</vt:lpstr>
      <vt:lpstr>Marcadores</vt:lpstr>
      <vt:lpstr>Master #3 copy 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Pollyanna Marques Sales (ESCRITÓRIO)</dc:creator>
  <cp:lastModifiedBy>Thales Filizola</cp:lastModifiedBy>
  <cp:revision>44</cp:revision>
  <dcterms:modified xsi:type="dcterms:W3CDTF">2013-11-13T19:00:40Z</dcterms:modified>
</cp:coreProperties>
</file>