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7947-EC76-A043-89AA-04EE72834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D8E26-0B4B-2540-8F85-F0F29462A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E3ECD-9DCA-1B4B-A641-68A28284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5E4A-6345-F34C-9B37-B9CF9026A518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EDFB-CC32-214F-99FB-11049D22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444D9-3F0E-B54F-A247-EAA3F608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8F45-6DE7-324A-8B66-6168D58F4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A83E-B1CE-F441-A2C2-0069375B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E06A1-8AD8-7647-9835-D6B0A2744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D35B7-C919-0344-A32C-E250B5F6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5E4A-6345-F34C-9B37-B9CF9026A518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C4068-3C52-B446-A095-58E70562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E1F23-BA77-D443-9D0B-6AFC3C02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8F45-6DE7-324A-8B66-6168D58F4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9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477BB-6663-0540-A820-06C233696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FF073-D631-AA48-82C7-2AA278960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8553-EA7A-9749-B14E-82C57C43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5E4A-6345-F34C-9B37-B9CF9026A518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54759-C71E-6446-BD1E-8CA6E558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B60C1-07C9-964E-A0EA-2AA3AE77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8F45-6DE7-324A-8B66-6168D58F4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0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382D-0AE7-AD48-90CE-C1726B21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5A15-9C6D-754A-BDDD-D306411C8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A5721-BCDA-CE46-B897-B2B289F0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5E4A-6345-F34C-9B37-B9CF9026A518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CEC2D-1C33-D941-8103-FAC889D7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89699-C4EC-6546-8970-1E5D867F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8F45-6DE7-324A-8B66-6168D58F4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2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ED40-680B-A249-AB5E-0E247A81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0BE9F-E04B-4249-8C99-ABC43D36D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D9E1B-8F2A-2B41-A89E-567382CC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5E4A-6345-F34C-9B37-B9CF9026A518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6F51-40E0-3C47-9902-0F31184B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73A6-7E5F-0842-BE50-95EFA602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8F45-6DE7-324A-8B66-6168D58F4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3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A491-7075-A14D-ABF4-F9679CB9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93F58-2D37-F049-AC09-6D475C2DE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57A51-AFCD-8341-B040-7A14B794D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04D62-04D6-7545-AE8A-22A51F4D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5E4A-6345-F34C-9B37-B9CF9026A518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A2AD3-2E82-B34D-8BF7-386D2592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3DA5E-062C-434C-98B3-B694DB58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8F45-6DE7-324A-8B66-6168D58F4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57E8-3E5E-6845-BD1E-05E7774A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5C7E6-1081-2143-8642-41D24E7E1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F5C9B-6032-074A-AAF6-7D61595B4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E1D3E-47C7-574B-8238-B7770D0AB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6ED73-133F-2F49-906F-A67B2D2D0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F0B1E-40A2-5346-949B-302B017E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5E4A-6345-F34C-9B37-B9CF9026A518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6D39F-AD75-CC4C-8C44-E34D8E7A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FD5C0-8FA0-0442-A6E4-3759517D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8F45-6DE7-324A-8B66-6168D58F4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2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56B1-0ECD-D74F-8FA1-4372AD64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7D911-8826-794F-8476-6D9156CC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5E4A-6345-F34C-9B37-B9CF9026A518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D6650-E066-4B42-9817-5A3C55DF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72280-DCD0-5D40-BAF9-15F033D4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8F45-6DE7-324A-8B66-6168D58F4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9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C8218-65AD-334F-AA07-80ADC006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5E4A-6345-F34C-9B37-B9CF9026A518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3DCDE-59C0-A04B-AD20-C50B1DE6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97BB1-42D6-C24A-BD17-CE341C66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8F45-6DE7-324A-8B66-6168D58F4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7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6945-CB87-2241-B719-955000D3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CF474-987F-E949-9134-91C766C6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EDAE9-840D-6842-BFB8-A4FFDC400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A797C-30D6-4A46-9B3C-F189166C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5E4A-6345-F34C-9B37-B9CF9026A518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B1264-1488-1D4F-BB7C-25CCC711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844E1-66A9-4547-9700-B2159AD5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8F45-6DE7-324A-8B66-6168D58F4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282E-2E0E-F24B-AE6A-8323503E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19205-456C-D84B-98D5-C9EFCBE53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BFA86-7CF7-C740-8826-E77914AA2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C8D32-79D0-3B4B-92DE-19E24853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5E4A-6345-F34C-9B37-B9CF9026A518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AA1B1-4402-C545-8B53-0F628334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A3C72-B605-2646-A57D-7743F17F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8F45-6DE7-324A-8B66-6168D58F4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9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26F5A-1C38-2A40-B6A2-C2867B3D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83905-A431-5248-BF58-9A7B05176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02F06-32EC-CE4D-8C11-9CFA9D81D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35E4A-6345-F34C-9B37-B9CF9026A518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4896-6245-F54D-AD01-8A414B7F1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345E-A6C1-9540-9679-78387B061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8F45-6DE7-324A-8B66-6168D58F4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73F45-0B64-1E41-A726-9614EB33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65D3-D5C7-5748-9A74-9114A2482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data is from Kaggle</a:t>
            </a:r>
          </a:p>
          <a:p>
            <a:r>
              <a:rPr lang="en-US" sz="2000" dirty="0"/>
              <a:t>Data is used to predict using Naïve Bayes model if person is diabetic or not based on patients' health details</a:t>
            </a:r>
          </a:p>
          <a:p>
            <a:r>
              <a:rPr lang="en-US" sz="2000" dirty="0"/>
              <a:t>Predictors are:</a:t>
            </a:r>
          </a:p>
          <a:p>
            <a:pPr lvl="1"/>
            <a:r>
              <a:rPr lang="en-US" sz="2000" dirty="0"/>
              <a:t>Pregnancies: Number of pregnancies so far</a:t>
            </a:r>
          </a:p>
          <a:p>
            <a:pPr lvl="1"/>
            <a:r>
              <a:rPr lang="en-US" sz="2000" dirty="0"/>
              <a:t>Glucose: Plasma glucose concentration</a:t>
            </a:r>
          </a:p>
          <a:p>
            <a:pPr lvl="1"/>
            <a:r>
              <a:rPr lang="en-US" sz="2000" dirty="0" err="1"/>
              <a:t>BloodPressure</a:t>
            </a:r>
            <a:r>
              <a:rPr lang="en-US" sz="2000" dirty="0"/>
              <a:t>: Diastolic blood pressure </a:t>
            </a:r>
          </a:p>
          <a:p>
            <a:pPr lvl="1"/>
            <a:r>
              <a:rPr lang="en-US" sz="2000" dirty="0" err="1"/>
              <a:t>SkinThickness</a:t>
            </a:r>
            <a:r>
              <a:rPr lang="en-US" sz="2000" dirty="0"/>
              <a:t>: Triceps skin fold thickness</a:t>
            </a:r>
          </a:p>
          <a:p>
            <a:pPr lvl="1"/>
            <a:r>
              <a:rPr lang="en-US" sz="2000" dirty="0"/>
              <a:t>Insulin: 2-Hour serum insulin</a:t>
            </a:r>
          </a:p>
          <a:p>
            <a:pPr lvl="1"/>
            <a:r>
              <a:rPr lang="en-US" sz="2000" dirty="0"/>
              <a:t>BMI: Body mass index </a:t>
            </a:r>
          </a:p>
          <a:p>
            <a:pPr lvl="1"/>
            <a:r>
              <a:rPr lang="en-US" sz="2000" dirty="0" err="1"/>
              <a:t>DiabetesPedigreeFunction</a:t>
            </a:r>
            <a:r>
              <a:rPr lang="en-US" sz="2000" dirty="0"/>
              <a:t>: Diabetes pedigree function</a:t>
            </a:r>
          </a:p>
          <a:p>
            <a:pPr lvl="1"/>
            <a:r>
              <a:rPr lang="en-US" sz="2000" dirty="0"/>
              <a:t>Age: Age (years)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618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73F45-0B64-1E41-A726-9614EB33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C5C0B-163C-EB42-8E60-5C7A4B93FC65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Objective: Use the Naïve Bayes approach and model to classify if a person has diabetes or not based on their medical records</a:t>
            </a:r>
            <a:r>
              <a:rPr lang="en-US" sz="2000">
                <a:effectLst/>
              </a:rPr>
              <a:t> </a:t>
            </a:r>
            <a:br>
              <a:rPr lang="en-US" sz="2000">
                <a:effectLst/>
              </a:rPr>
            </a:br>
            <a:endParaRPr lang="en-US" sz="200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Predictors used were blood pressure, skin thickness and age. </a:t>
            </a:r>
            <a:br>
              <a:rPr lang="en-US" sz="2000"/>
            </a:b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Based on those 3 predictors what will the outcome be</a:t>
            </a:r>
            <a:br>
              <a:rPr lang="en-US" sz="2000"/>
            </a:b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Based on the model what will the outcome be</a:t>
            </a:r>
            <a:br>
              <a:rPr lang="en-US" sz="2000"/>
            </a:b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Compare both and see how accurate the model is </a:t>
            </a:r>
          </a:p>
        </p:txBody>
      </p:sp>
    </p:spTree>
    <p:extLst>
      <p:ext uri="{BB962C8B-B14F-4D97-AF65-F5344CB8AC3E}">
        <p14:creationId xmlns:p14="http://schemas.microsoft.com/office/powerpoint/2010/main" val="2927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3AD76-FC91-8F46-B97D-1C99C61C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7FBE-B231-2B4F-8E69-F391956AB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285750" indent="-285750"/>
            <a:r>
              <a:rPr lang="en-US" sz="2000" dirty="0"/>
              <a:t>Split the data into 2 parts (60% and 40%), the training set and then the validation set.</a:t>
            </a:r>
            <a:r>
              <a:rPr lang="en-US" sz="2000" dirty="0">
                <a:effectLst/>
              </a:rPr>
              <a:t> </a:t>
            </a:r>
          </a:p>
          <a:p>
            <a:pPr marL="742950" lvl="1" indent="-285750"/>
            <a:r>
              <a:rPr lang="en-US" sz="2000" dirty="0"/>
              <a:t>training set is to build and train the Naïve Bayes model</a:t>
            </a:r>
            <a:r>
              <a:rPr lang="en-US" sz="2000" dirty="0">
                <a:effectLst/>
              </a:rPr>
              <a:t> </a:t>
            </a:r>
          </a:p>
          <a:p>
            <a:pPr marL="742950" lvl="1" indent="-285750"/>
            <a:r>
              <a:rPr lang="en-US" sz="2000" dirty="0"/>
              <a:t>validation set is used at the end to see how accurate our model is</a:t>
            </a:r>
            <a:r>
              <a:rPr lang="en-US" sz="2000" dirty="0">
                <a:effectLst/>
              </a:rPr>
              <a:t> </a:t>
            </a:r>
          </a:p>
          <a:p>
            <a:pPr marL="285750" indent="-285750"/>
            <a:r>
              <a:rPr lang="en-US" sz="2000" dirty="0"/>
              <a:t>Choose the predictors that will have an impact on the outcome</a:t>
            </a:r>
            <a:endParaRPr lang="en-US" sz="2000" dirty="0">
              <a:effectLst/>
            </a:endParaRPr>
          </a:p>
          <a:p>
            <a:pPr marL="285750" indent="-285750"/>
            <a:r>
              <a:rPr lang="en-US" sz="2000" dirty="0"/>
              <a:t>Output the confusion matrix to see how accurate our model is</a:t>
            </a:r>
          </a:p>
          <a:p>
            <a:pPr marL="285750" indent="-2857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308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8160A-EB52-F644-88B8-CDE664D4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D0671-64BA-1E4C-9B05-FF2CC1A8F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Training data, the probability is 66.9% are diabetic free and the other 33.1% is diabetic.</a:t>
            </a:r>
            <a:r>
              <a:rPr lang="en-US" sz="2000">
                <a:effectLst/>
              </a:rPr>
              <a:t> </a:t>
            </a:r>
          </a:p>
          <a:p>
            <a:r>
              <a:rPr lang="en-US" sz="2000"/>
              <a:t>Create Native Bayes model in R with Native bayes function</a:t>
            </a:r>
          </a:p>
          <a:p>
            <a:r>
              <a:rPr lang="en-US" sz="2000"/>
              <a:t>Use a confusion matrix on the training set and validation set to see accuracy of Naïve Bayes model</a:t>
            </a:r>
          </a:p>
          <a:p>
            <a:r>
              <a:rPr lang="en-US" sz="2000"/>
              <a:t>Naïve Bayes model accuracy to predict whether a person is diabetic or not is around 69%</a:t>
            </a:r>
          </a:p>
          <a:p>
            <a:r>
              <a:rPr lang="en-US" sz="2000"/>
              <a:t>This report gives you understand in high level detail how Naïve bayes model works.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0882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3E2A-FAE7-7942-BC12-C09419D6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9600" dirty="0"/>
              <a:t>Questions</a:t>
            </a:r>
            <a:endParaRPr lang="en-US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47A8E594-A771-4E4E-9C8C-56D7C19FE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70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293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</vt:lpstr>
      <vt:lpstr>The Problem</vt:lpstr>
      <vt:lpstr>The Approach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Juan Espitia</dc:creator>
  <cp:lastModifiedBy>Juan Espitia</cp:lastModifiedBy>
  <cp:revision>4</cp:revision>
  <dcterms:created xsi:type="dcterms:W3CDTF">2021-12-13T01:54:07Z</dcterms:created>
  <dcterms:modified xsi:type="dcterms:W3CDTF">2021-12-13T04:12:30Z</dcterms:modified>
</cp:coreProperties>
</file>