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32762-CA2F-4B8F-A95F-C86AB10DBCA0}" type="datetimeFigureOut">
              <a:rPr lang="es-MX" smtClean="0"/>
              <a:t>08/10/2018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2FBC-2597-4D99-AA8E-FD48BF1287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6785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32762-CA2F-4B8F-A95F-C86AB10DBCA0}" type="datetimeFigureOut">
              <a:rPr lang="es-MX" smtClean="0"/>
              <a:t>08/10/2018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2FBC-2597-4D99-AA8E-FD48BF1287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911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32762-CA2F-4B8F-A95F-C86AB10DBCA0}" type="datetimeFigureOut">
              <a:rPr lang="es-MX" smtClean="0"/>
              <a:t>08/10/2018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2FBC-2597-4D99-AA8E-FD48BF1287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9839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32762-CA2F-4B8F-A95F-C86AB10DBCA0}" type="datetimeFigureOut">
              <a:rPr lang="es-MX" smtClean="0"/>
              <a:t>08/10/2018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2FBC-2597-4D99-AA8E-FD48BF1287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6646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32762-CA2F-4B8F-A95F-C86AB10DBCA0}" type="datetimeFigureOut">
              <a:rPr lang="es-MX" smtClean="0"/>
              <a:t>08/10/2018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2FBC-2597-4D99-AA8E-FD48BF1287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721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32762-CA2F-4B8F-A95F-C86AB10DBCA0}" type="datetimeFigureOut">
              <a:rPr lang="es-MX" smtClean="0"/>
              <a:t>08/10/2018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2FBC-2597-4D99-AA8E-FD48BF1287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266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32762-CA2F-4B8F-A95F-C86AB10DBCA0}" type="datetimeFigureOut">
              <a:rPr lang="es-MX" smtClean="0"/>
              <a:t>08/10/2018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2FBC-2597-4D99-AA8E-FD48BF1287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846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32762-CA2F-4B8F-A95F-C86AB10DBCA0}" type="datetimeFigureOut">
              <a:rPr lang="es-MX" smtClean="0"/>
              <a:t>08/10/2018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2FBC-2597-4D99-AA8E-FD48BF1287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9639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32762-CA2F-4B8F-A95F-C86AB10DBCA0}" type="datetimeFigureOut">
              <a:rPr lang="es-MX" smtClean="0"/>
              <a:t>08/10/2018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2FBC-2597-4D99-AA8E-FD48BF1287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7849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32762-CA2F-4B8F-A95F-C86AB10DBCA0}" type="datetimeFigureOut">
              <a:rPr lang="es-MX" smtClean="0"/>
              <a:t>08/10/2018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2FBC-2597-4D99-AA8E-FD48BF1287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2349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32762-CA2F-4B8F-A95F-C86AB10DBCA0}" type="datetimeFigureOut">
              <a:rPr lang="es-MX" smtClean="0"/>
              <a:t>08/10/2018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2FBC-2597-4D99-AA8E-FD48BF1287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5290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32762-CA2F-4B8F-A95F-C86AB10DBCA0}" type="datetimeFigureOut">
              <a:rPr lang="es-MX" smtClean="0"/>
              <a:t>08/10/2018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02FBC-2597-4D99-AA8E-FD48BF1287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580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Pasos</a:t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9023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1 adquisición datos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Importacion</a:t>
            </a:r>
            <a:r>
              <a:rPr lang="es-MX" dirty="0" smtClean="0"/>
              <a:t> </a:t>
            </a:r>
          </a:p>
          <a:p>
            <a:r>
              <a:rPr lang="es-MX" dirty="0" smtClean="0"/>
              <a:t>DQR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4694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Limpieza de datos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7890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Información estadística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Figuras( </a:t>
            </a:r>
            <a:r>
              <a:rPr lang="es-MX" dirty="0" err="1" smtClean="0"/>
              <a:t>plot,scatter,bar</a:t>
            </a:r>
            <a:r>
              <a:rPr lang="es-MX" dirty="0" smtClean="0"/>
              <a:t>)</a:t>
            </a:r>
          </a:p>
          <a:p>
            <a:r>
              <a:rPr lang="es-MX" dirty="0" smtClean="0"/>
              <a:t>histogramas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59375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Similitud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Indices</a:t>
            </a:r>
            <a:r>
              <a:rPr lang="es-MX" dirty="0" smtClean="0"/>
              <a:t> </a:t>
            </a:r>
          </a:p>
          <a:p>
            <a:r>
              <a:rPr lang="es-MX" dirty="0" err="1" smtClean="0"/>
              <a:t>Kmeans</a:t>
            </a:r>
            <a:endParaRPr lang="es-MX" dirty="0" smtClean="0"/>
          </a:p>
          <a:p>
            <a:r>
              <a:rPr lang="es-MX" dirty="0" err="1" smtClean="0"/>
              <a:t>Clustering</a:t>
            </a:r>
            <a:r>
              <a:rPr lang="es-MX" dirty="0" smtClean="0"/>
              <a:t> </a:t>
            </a:r>
            <a:r>
              <a:rPr lang="es-MX" dirty="0" err="1" smtClean="0"/>
              <a:t>jerargico</a:t>
            </a:r>
            <a:r>
              <a:rPr lang="es-MX" dirty="0" smtClean="0"/>
              <a:t>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39311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Selección de variables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var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err="1" smtClean="0"/>
              <a:t>curr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 </a:t>
            </a:r>
            <a:r>
              <a:rPr lang="es-MX" dirty="0" err="1" smtClean="0"/>
              <a:t>pca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80290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Modelado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Clasificar deudores, no deudores </a:t>
            </a:r>
          </a:p>
          <a:p>
            <a:r>
              <a:rPr lang="es-MX" dirty="0" err="1" smtClean="0"/>
              <a:t>Regresion</a:t>
            </a:r>
            <a:r>
              <a:rPr lang="es-MX" dirty="0" smtClean="0"/>
              <a:t> logística  (</a:t>
            </a:r>
            <a:r>
              <a:rPr lang="es-MX" dirty="0" err="1" smtClean="0"/>
              <a:t>minimos</a:t>
            </a:r>
            <a:r>
              <a:rPr lang="es-MX" smtClean="0"/>
              <a:t> cuadrados) </a:t>
            </a:r>
          </a:p>
          <a:p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1221012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37</Words>
  <Application>Microsoft Office PowerPoint</Application>
  <PresentationFormat>Panorámica</PresentationFormat>
  <Paragraphs>17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Pasos </vt:lpstr>
      <vt:lpstr>1 adquisición datos </vt:lpstr>
      <vt:lpstr>Limpieza de datos </vt:lpstr>
      <vt:lpstr>Información estadística </vt:lpstr>
      <vt:lpstr>Similitud</vt:lpstr>
      <vt:lpstr>Selección de variables </vt:lpstr>
      <vt:lpstr>Modelado </vt:lpstr>
    </vt:vector>
  </TitlesOfParts>
  <Company>ITESO A.C.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Pasos</dc:title>
  <dc:creator>ESTAVILLO URREA, JUAN PABLO</dc:creator>
  <cp:lastModifiedBy>ESTAVILLO URREA, JUAN PABLO</cp:lastModifiedBy>
  <cp:revision>4</cp:revision>
  <dcterms:created xsi:type="dcterms:W3CDTF">2018-10-08T15:24:28Z</dcterms:created>
  <dcterms:modified xsi:type="dcterms:W3CDTF">2018-10-08T15:36:55Z</dcterms:modified>
</cp:coreProperties>
</file>