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48" autoAdjust="0"/>
  </p:normalViewPr>
  <p:slideViewPr>
    <p:cSldViewPr snapToGrid="0">
      <p:cViewPr varScale="1">
        <p:scale>
          <a:sx n="134" d="100"/>
          <a:sy n="134" d="100"/>
        </p:scale>
        <p:origin x="5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8AF84-199B-46D8-B0CA-892EF1AAD4B7}" type="datetimeFigureOut">
              <a:rPr lang="hr-HR" smtClean="0"/>
              <a:t>25.1.2021.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C6C76-7762-46C4-A000-0C6017CB033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835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r-HR" dirty="0"/>
              <a:t>Igre gestama velika su obitelj igara koje su neovisno otkrivene u raznim točkama povijesti, čiji je kamen, škare, papir međunarodno najuspješniji primjer, izvorno je iz </a:t>
            </a:r>
            <a:r>
              <a:rPr lang="hr-HR" dirty="0" err="1"/>
              <a:t>japana</a:t>
            </a:r>
            <a:r>
              <a:rPr lang="hr-HR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r-H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r-HR" dirty="0"/>
              <a:t>Sastoji se od nekoliko jednostavnih pravila igre: • Kamen </a:t>
            </a:r>
            <a:r>
              <a:rPr lang="hr-HR" dirty="0" err="1"/>
              <a:t>pobjeduje</a:t>
            </a:r>
            <a:r>
              <a:rPr lang="hr-HR" dirty="0"/>
              <a:t> Škare ¯ • Škare </a:t>
            </a:r>
            <a:r>
              <a:rPr lang="hr-HR" dirty="0" err="1"/>
              <a:t>pobjeduju</a:t>
            </a:r>
            <a:r>
              <a:rPr lang="hr-HR" dirty="0"/>
              <a:t> Papir ¯ • Papir </a:t>
            </a:r>
            <a:r>
              <a:rPr lang="hr-HR" dirty="0" err="1"/>
              <a:t>pobjeduje</a:t>
            </a:r>
            <a:r>
              <a:rPr lang="hr-HR" dirty="0"/>
              <a:t> Kamen ¯ • Ako je pokret isti dolazi do neriješenog rezultata • Pokret nije poznat prije igranja, odnosno oba </a:t>
            </a:r>
            <a:r>
              <a:rPr lang="hr-HR" dirty="0" err="1"/>
              <a:t>igraca</a:t>
            </a:r>
            <a:r>
              <a:rPr lang="hr-HR" dirty="0"/>
              <a:t> bacaju pokret u isto vrijeme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r-H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r-HR" dirty="0"/>
              <a:t>Jedan od ključnih principa igre je njezina nepredvidljivost [1], jer igra ima ograničen set poteza. Drugi kljucni princip igre je njezin uravnoteženost[1], to je koncept da postoje tri sile ˇ koje se međusobno drže pod kontrolom.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r-H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r-HR" dirty="0" err="1"/>
              <a:t>Višeagentski</a:t>
            </a:r>
            <a:r>
              <a:rPr lang="hr-HR" dirty="0"/>
              <a:t> sustavi su sustavi u kojima postoji nekoliko neovisnih agenata </a:t>
            </a:r>
            <a:r>
              <a:rPr lang="hr-HR" dirty="0" err="1"/>
              <a:t>radeci</a:t>
            </a:r>
            <a:r>
              <a:rPr lang="hr-HR" dirty="0"/>
              <a:t> u ´ suradnji ili jedni protiv drugih kako bi zadovoljili cilj, te je ova igra za njih jako povoljna.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C6C76-7762-46C4-A000-0C6017CB0339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3838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Temeljne strategije - vrti se oko stvaranja brzih, gotovo automatskih ponašanja u kojima igrač, bez razmišljanja, prilagođava svoja bacanja protivniku na takav način da poobjeduje  više od polovice vremena. Na ovim strategijama se temelje agenti ovog projekta</a:t>
            </a:r>
          </a:p>
          <a:p>
            <a:r>
              <a:rPr lang="hr-HR" dirty="0"/>
              <a:t>• Rubne strategije - obuhvaća strategiju koja se odnosi na timsku igru, vrijeme i psihologiju. </a:t>
            </a:r>
          </a:p>
          <a:p>
            <a:r>
              <a:rPr lang="hr-HR" dirty="0"/>
              <a:t>• Meta strategije - Događaji izvan same igre, koji unatoč tome utječu na ishod.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C6C76-7762-46C4-A000-0C6017CB0339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339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r-HR" dirty="0"/>
              <a:t>Ova implementacija bazirana je na agentima koji s obzirom na prijašnji pokret protivnika odabiru svoj pokret, odnosno provode strategiju.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r-HR" dirty="0"/>
              <a:t>Agenti koji igraju igru se </a:t>
            </a:r>
            <a:r>
              <a:rPr lang="hr-HR" dirty="0" err="1"/>
              <a:t>instanciraju</a:t>
            </a:r>
            <a:r>
              <a:rPr lang="hr-HR" dirty="0"/>
              <a:t> u agentu turnir, koji ih tada </a:t>
            </a:r>
            <a:r>
              <a:rPr lang="hr-HR" dirty="0" err="1"/>
              <a:t>spariva</a:t>
            </a:r>
            <a:r>
              <a:rPr lang="hr-HR" dirty="0"/>
              <a:t> u parove te poziva njihovo ponašanje, nadalje eliminira se gubitnik, sve dok ne ostane samo jedan agent, te se on proglašava pobjednikom.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r-HR" dirty="0"/>
              <a:t>Klase tipa Pokret koristiti će se kao rezultat za ponašanje pojedinih agenata i njihovih implementacija.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C6C76-7762-46C4-A000-0C6017CB0339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302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Copy</a:t>
            </a:r>
            <a:r>
              <a:rPr lang="hr-HR" dirty="0"/>
              <a:t> </a:t>
            </a:r>
            <a:r>
              <a:rPr lang="hr-HR" dirty="0" err="1"/>
              <a:t>cat</a:t>
            </a:r>
            <a:r>
              <a:rPr lang="hr-HR" dirty="0"/>
              <a:t> - Glavno ponašanje ovog agenta temelji se na zadnjem pokretu protivnika, kojeg mu turnir zadaje. Dakle, ovaj agent kopira zadnji pokret svojeg protivnika te daje to kao svoj pokret.</a:t>
            </a:r>
          </a:p>
          <a:p>
            <a:endParaRPr lang="hr-HR" dirty="0"/>
          </a:p>
          <a:p>
            <a:r>
              <a:rPr lang="hr-HR" dirty="0"/>
              <a:t>Gubitnik - ovaj agent pokušava izgubiti turnir, te zato na temelju zadnjeg pokreta protivnika odabire onaj pokret koji bi mu izgubio igru. </a:t>
            </a:r>
          </a:p>
          <a:p>
            <a:endParaRPr lang="hr-HR" dirty="0"/>
          </a:p>
          <a:p>
            <a:r>
              <a:rPr lang="hr-HR" dirty="0"/>
              <a:t>Igrač - ovisno o </a:t>
            </a:r>
            <a:r>
              <a:rPr lang="hr-HR" dirty="0" err="1"/>
              <a:t>korisnickom</a:t>
            </a:r>
            <a:r>
              <a:rPr lang="hr-HR" dirty="0"/>
              <a:t> unosu </a:t>
            </a:r>
            <a:r>
              <a:rPr lang="hr-HR" dirty="0" err="1"/>
              <a:t>vraca</a:t>
            </a:r>
            <a:r>
              <a:rPr lang="hr-HR" dirty="0"/>
              <a:t> se odabrani pokret.</a:t>
            </a:r>
          </a:p>
          <a:p>
            <a:endParaRPr lang="hr-HR" dirty="0"/>
          </a:p>
          <a:p>
            <a:r>
              <a:rPr lang="hr-HR" dirty="0"/>
              <a:t>Protu </a:t>
            </a:r>
            <a:r>
              <a:rPr lang="hr-HR" dirty="0" err="1"/>
              <a:t>Copy</a:t>
            </a:r>
            <a:r>
              <a:rPr lang="hr-HR" dirty="0"/>
              <a:t> </a:t>
            </a:r>
            <a:r>
              <a:rPr lang="hr-HR" dirty="0" err="1"/>
              <a:t>cat</a:t>
            </a:r>
            <a:r>
              <a:rPr lang="hr-HR" dirty="0"/>
              <a:t> - ovaj agent pokušava </a:t>
            </a:r>
            <a:r>
              <a:rPr lang="hr-HR" dirty="0" err="1"/>
              <a:t>pobjediti</a:t>
            </a:r>
            <a:r>
              <a:rPr lang="hr-HR" dirty="0"/>
              <a:t> turnir, te zato na temelju zadnjeg pokreta protivnika odabire onaj pokret koji bi mu </a:t>
            </a:r>
            <a:r>
              <a:rPr lang="hr-HR" dirty="0" err="1"/>
              <a:t>pobjedio</a:t>
            </a:r>
            <a:r>
              <a:rPr lang="hr-HR" dirty="0"/>
              <a:t> igru.</a:t>
            </a:r>
          </a:p>
          <a:p>
            <a:endParaRPr lang="hr-HR" dirty="0"/>
          </a:p>
          <a:p>
            <a:r>
              <a:rPr lang="hr-HR" dirty="0"/>
              <a:t>Agenti tipa uvijek – dakle uvijek biraju zadani pokret bez obzira na protivnika.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C6C76-7762-46C4-A000-0C6017CB0339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891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To je vrlo </a:t>
            </a:r>
            <a:r>
              <a:rPr lang="hr-HR" dirty="0" err="1"/>
              <a:t>klasicna</a:t>
            </a:r>
            <a:r>
              <a:rPr lang="hr-HR" dirty="0"/>
              <a:t> i jednostavna primjena za </a:t>
            </a:r>
            <a:r>
              <a:rPr lang="hr-HR" dirty="0" err="1"/>
              <a:t>višeagentske</a:t>
            </a:r>
            <a:r>
              <a:rPr lang="hr-HR" dirty="0"/>
              <a:t> sustave.  Implementacija je vrlo jednostavna sa nekolicinom agenata sa svojim </a:t>
            </a:r>
            <a:r>
              <a:rPr lang="hr-HR" dirty="0" err="1"/>
              <a:t>specificnim</a:t>
            </a:r>
            <a:r>
              <a:rPr lang="hr-HR" dirty="0"/>
              <a:t> strategijama,  onim temeljnima, koje koriste i pravi </a:t>
            </a:r>
            <a:r>
              <a:rPr lang="hr-HR" dirty="0" err="1"/>
              <a:t>igraci</a:t>
            </a:r>
            <a:r>
              <a:rPr lang="hr-HR" dirty="0"/>
              <a:t>. ˇ Osobno rad mi se je svidio, mislim da ima prostora za daljnju razradu, sa recimo strojnim </a:t>
            </a:r>
            <a:r>
              <a:rPr lang="hr-HR" dirty="0" err="1"/>
              <a:t>ucenjem</a:t>
            </a:r>
            <a:r>
              <a:rPr lang="hr-HR" dirty="0"/>
              <a:t> agenata, te umreženom igrom, što je možda manjak naprema implementacijama sa ˇ nastave, koje to </a:t>
            </a:r>
            <a:r>
              <a:rPr lang="hr-HR" dirty="0" err="1"/>
              <a:t>vec</a:t>
            </a:r>
            <a:r>
              <a:rPr lang="hr-HR" dirty="0"/>
              <a:t> imaju implementirano.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C6C76-7762-46C4-A000-0C6017CB0339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1450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D37652B-58DC-482A-A8A1-2A6A0433C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ED1E7F0-7DF1-4F60-8246-BEDBF6266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02142A3-4747-4FE6-AAD0-5EE83D55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18FF-4F8A-4E5A-80E6-7461AA776566}" type="datetimeFigureOut">
              <a:rPr lang="hr-HR" smtClean="0"/>
              <a:t>25.1.2021.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C6594C4-BC03-45AD-BAB8-B35879F2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57D8E03-89B9-41AC-8F34-21AB07AB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CD38-E4B8-40B6-82A0-860CD4461F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990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58CFEE9-2F6E-4A3F-98BD-FFF25013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3E54E5A3-9986-40F0-A343-4468835A1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6631601-9D0C-478A-B75E-D14A435A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18FF-4F8A-4E5A-80E6-7461AA776566}" type="datetimeFigureOut">
              <a:rPr lang="hr-HR" smtClean="0"/>
              <a:t>25.1.2021.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D2F8259-C16C-406C-B5A9-B48CF85C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2C3A538-C940-4CB6-9C4E-1A3C3E13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CD38-E4B8-40B6-82A0-860CD4461F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688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1E14A990-E677-47FE-A9F3-6543B1D86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BA150373-2A1A-4442-A58A-CC5D14AB0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411DCCA-4865-4174-A944-332A0FF4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18FF-4F8A-4E5A-80E6-7461AA776566}" type="datetimeFigureOut">
              <a:rPr lang="hr-HR" smtClean="0"/>
              <a:t>25.1.2021.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04072FCB-AEE7-4DF4-B6B5-01EBFE60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922E698-9A12-4206-A5F6-66686DFF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CD38-E4B8-40B6-82A0-860CD4461F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653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ED24C87-AD96-4A09-8775-8E26EF01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0C90524-A0C5-4270-8922-FE9D505C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E9321760-D0F2-4AD5-BDB6-EB7F99CF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18FF-4F8A-4E5A-80E6-7461AA776566}" type="datetimeFigureOut">
              <a:rPr lang="hr-HR" smtClean="0"/>
              <a:t>25.1.2021.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5C96DB5-5D0D-4FB4-9AB4-FE1BB46E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FC40C31-11BB-4BEF-9402-214D298C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CD38-E4B8-40B6-82A0-860CD4461F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13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8F27C68-E01F-4C2C-80B9-B8C7131B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15033022-9E8C-4F4F-BBE7-B1498245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9A3A8B3-51F8-4ACE-B37B-BF168AE9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18FF-4F8A-4E5A-80E6-7461AA776566}" type="datetimeFigureOut">
              <a:rPr lang="hr-HR" smtClean="0"/>
              <a:t>25.1.2021.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B799F21-7CA3-47C2-A8E4-BE78AFB4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283E690-6837-47B4-BBA7-C9AE2B20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CD38-E4B8-40B6-82A0-860CD4461F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656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3E7D39-BD6E-492F-99C4-C401D317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B9DDD45-B76D-4ADF-8FD0-E62C9419C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DF70D10E-346D-4D8C-BA13-759310303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6CC6B19E-2F73-4B8B-9E50-4CA8FDBE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18FF-4F8A-4E5A-80E6-7461AA776566}" type="datetimeFigureOut">
              <a:rPr lang="hr-HR" smtClean="0"/>
              <a:t>25.1.2021.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153E687E-8F58-4BC3-A290-C1A6CCB9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4C1E0F9D-411B-4B38-B1BB-4B6F06C0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CD38-E4B8-40B6-82A0-860CD4461F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10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FD26564-BD85-4604-A451-58BB00FE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EF35C342-5A09-4594-8487-5A514277A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F0B4A850-F7F8-4E10-8598-A37A755AB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707E2CA9-EB70-4FD7-83A9-1E58B8464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E78896C2-CA57-4A9C-9DCD-3109130CC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673249FF-0FD6-4DA7-B76E-D2EF8D0D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18FF-4F8A-4E5A-80E6-7461AA776566}" type="datetimeFigureOut">
              <a:rPr lang="hr-HR" smtClean="0"/>
              <a:t>25.1.2021.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957667A8-B8C3-46DF-A7C9-66315B76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C35F7E7F-71B9-4213-A379-D6CE62E7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CD38-E4B8-40B6-82A0-860CD4461F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463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770A456-205E-46B2-9A32-D9ECE01D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C11B5D92-0747-47A5-9985-D7D19915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18FF-4F8A-4E5A-80E6-7461AA776566}" type="datetimeFigureOut">
              <a:rPr lang="hr-HR" smtClean="0"/>
              <a:t>25.1.2021.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0579258D-7FFE-4799-8F32-728ABE98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3D80458D-E513-450A-8586-6C21EA82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CD38-E4B8-40B6-82A0-860CD4461F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095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F252D1C9-E708-4F67-9A49-BA4A8994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18FF-4F8A-4E5A-80E6-7461AA776566}" type="datetimeFigureOut">
              <a:rPr lang="hr-HR" smtClean="0"/>
              <a:t>25.1.2021.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D41DCA3C-D856-42F4-988F-D63F9D81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B0CA1BB-13FC-4445-B6C2-BAE69B70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CD38-E4B8-40B6-82A0-860CD4461F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5879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7B9A812-BEA0-414A-BCDA-5405AF39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D460881-FC74-4DAE-9E8B-194AAF93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3E71E872-15ED-4793-AFF9-D1E3B5AED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FCA4923-C3C2-4379-8D13-58C7059F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18FF-4F8A-4E5A-80E6-7461AA776566}" type="datetimeFigureOut">
              <a:rPr lang="hr-HR" smtClean="0"/>
              <a:t>25.1.2021.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AAD3708-584C-4881-86D7-33121995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6FD8D51E-404A-4EA1-853A-FA466E99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CD38-E4B8-40B6-82A0-860CD4461F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799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E560961-80EA-4A1A-9D22-7C2FA910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CDD81461-12D3-4622-ACEA-6292369D4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9252F87E-CCDC-400E-A6C7-83F1DA4E6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C0FAC07-A805-4A92-8093-DE8D6C7E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18FF-4F8A-4E5A-80E6-7461AA776566}" type="datetimeFigureOut">
              <a:rPr lang="hr-HR" smtClean="0"/>
              <a:t>25.1.2021.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8FA54BDA-04EA-4571-B32A-6BE1AEFA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D5B2832-D654-4823-A6DE-AB32AD0D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CD38-E4B8-40B6-82A0-860CD4461F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749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127A0178-3EFE-4255-A9FD-D8A0DB3E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E5C23464-E2DA-4EBC-A0D1-7F0131279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AFD591A-686D-4A02-BCC5-54D7DC81C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E18FF-4F8A-4E5A-80E6-7461AA776566}" type="datetimeFigureOut">
              <a:rPr lang="hr-HR" smtClean="0"/>
              <a:t>25.1.2021.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D270D9F3-EFE5-4566-87E7-28384C79B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9627FC4-D890-4CF1-87E4-81162991E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CD38-E4B8-40B6-82A0-860CD4461F7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541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4776D50-1F61-44F3-B13E-D25B03984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/>
          </a:bodyPr>
          <a:lstStyle/>
          <a:p>
            <a:pPr algn="r"/>
            <a:r>
              <a:rPr lang="hr-HR" sz="4800">
                <a:solidFill>
                  <a:srgbClr val="FFFFFF"/>
                </a:solidFill>
              </a:rPr>
              <a:t>KAMEN, ŠKARE, PAPIR 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06C9E22-F3D1-4F53-BC9D-73F0021B7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r>
              <a:rPr lang="hr-HR" sz="2000">
                <a:solidFill>
                  <a:srgbClr val="FFC000"/>
                </a:solidFill>
              </a:rPr>
              <a:t>Josip Petanjek</a:t>
            </a:r>
          </a:p>
          <a:p>
            <a:pPr algn="l"/>
            <a:endParaRPr lang="hr-HR" sz="2000">
              <a:solidFill>
                <a:srgbClr val="FFC000"/>
              </a:solidFill>
            </a:endParaRPr>
          </a:p>
        </p:txBody>
      </p:sp>
      <p:pic>
        <p:nvPicPr>
          <p:cNvPr id="1026" name="Picture 2" descr="How to win at Rock, Paper &amp; Scissors">
            <a:extLst>
              <a:ext uri="{FF2B5EF4-FFF2-40B4-BE49-F238E27FC236}">
                <a16:creationId xmlns:a16="http://schemas.microsoft.com/office/drawing/2014/main" id="{D9132E1D-FB21-4B71-A37A-9983ECE422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31" r="-1" b="23251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25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638204C-B2D7-4063-8480-1A4467D9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hr-HR" sz="4800"/>
              <a:t>Igre gestama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3145F0D-F1E5-4EE2-A6AD-995295971E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r="3" b="3"/>
          <a:stretch/>
        </p:blipFill>
        <p:spPr>
          <a:xfrm>
            <a:off x="635295" y="2524715"/>
            <a:ext cx="5150277" cy="3714244"/>
          </a:xfrm>
          <a:prstGeom prst="rect">
            <a:avLst/>
          </a:prstGeom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D3E1437-3434-4132-AB72-F155CD1FE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hr-HR" sz="2000"/>
              <a:t>Japansko podrijetlo</a:t>
            </a:r>
          </a:p>
          <a:p>
            <a:r>
              <a:rPr lang="hr-HR" sz="2000"/>
              <a:t>Jednostavna pravila</a:t>
            </a:r>
          </a:p>
          <a:p>
            <a:r>
              <a:rPr lang="hr-HR" sz="2000"/>
              <a:t>Nepredvidljivost i uravnoteženost</a:t>
            </a:r>
          </a:p>
          <a:p>
            <a:r>
              <a:rPr lang="hr-HR" sz="2000"/>
              <a:t>Povoljno za višeagentski sustav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7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A4D703-A841-43FC-9329-61FED71E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hr-HR" dirty="0"/>
              <a:t>Strategije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8D8C06A-A6A6-44AF-8978-3DE51A548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hr-HR" sz="2000" dirty="0"/>
              <a:t>Temeljne</a:t>
            </a:r>
          </a:p>
          <a:p>
            <a:r>
              <a:rPr lang="hr-HR" sz="2000" dirty="0"/>
              <a:t>Rubne</a:t>
            </a:r>
          </a:p>
          <a:p>
            <a:r>
              <a:rPr lang="hr-HR" sz="2000" dirty="0"/>
              <a:t>Meta</a:t>
            </a:r>
          </a:p>
        </p:txBody>
      </p:sp>
      <p:pic>
        <p:nvPicPr>
          <p:cNvPr id="2050" name="Picture 2" descr="Make Your Members Your Innovation Partners - Chapter Technology">
            <a:extLst>
              <a:ext uri="{FF2B5EF4-FFF2-40B4-BE49-F238E27FC236}">
                <a16:creationId xmlns:a16="http://schemas.microsoft.com/office/drawing/2014/main" id="{C3D67218-8136-417B-97EA-1B45E630C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2" r="21415" b="-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2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CA5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52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11784B8-B795-4B12-A637-99C36CF8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hr-HR" sz="4000"/>
              <a:t>Implementacija</a:t>
            </a:r>
          </a:p>
        </p:txBody>
      </p:sp>
      <p:grpSp>
        <p:nvGrpSpPr>
          <p:cNvPr id="30" name="Group 2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2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AEB24AD-8CD1-49C2-B7BA-8AB31F50A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hr-HR" sz="2000"/>
              <a:t>Agenti – provode strategije</a:t>
            </a:r>
          </a:p>
          <a:p>
            <a:r>
              <a:rPr lang="hr-HR" sz="2000"/>
              <a:t>Turnir – uparuje agente</a:t>
            </a:r>
          </a:p>
          <a:p>
            <a:r>
              <a:rPr lang="hr-HR" sz="2000"/>
              <a:t>Pokret – kamen, škare, papir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ka 6" descr="Slika na kojoj se prikazuje tekst&#10;&#10;Opis je automatski generiran">
            <a:extLst>
              <a:ext uri="{FF2B5EF4-FFF2-40B4-BE49-F238E27FC236}">
                <a16:creationId xmlns:a16="http://schemas.microsoft.com/office/drawing/2014/main" id="{AC61B90B-0E98-4FFF-BF9F-0410E84E06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" t="-1" r="49591" b="-1"/>
          <a:stretch/>
        </p:blipFill>
        <p:spPr>
          <a:xfrm>
            <a:off x="5825849" y="799034"/>
            <a:ext cx="5729287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3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7238F7C-6F94-4E10-8720-306B0B54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hr-HR" sz="3600"/>
              <a:t>Agenti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C77AAD3-E403-4855-83F5-C0D73AA0D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hr-HR" sz="1800"/>
              <a:t>Copy Cat</a:t>
            </a:r>
          </a:p>
          <a:p>
            <a:r>
              <a:rPr lang="hr-HR" sz="1800"/>
              <a:t>Gubitnik</a:t>
            </a:r>
          </a:p>
          <a:p>
            <a:r>
              <a:rPr lang="hr-HR" sz="1800"/>
              <a:t>Igrač</a:t>
            </a:r>
          </a:p>
          <a:p>
            <a:r>
              <a:rPr lang="hr-HR" sz="1800"/>
              <a:t>Protu Copy Cat</a:t>
            </a:r>
          </a:p>
          <a:p>
            <a:r>
              <a:rPr lang="hr-HR" sz="1800"/>
              <a:t>Uvijek Kamen</a:t>
            </a:r>
          </a:p>
          <a:p>
            <a:r>
              <a:rPr lang="hr-HR" sz="1800"/>
              <a:t>Uvijek Škare</a:t>
            </a:r>
          </a:p>
          <a:p>
            <a:r>
              <a:rPr lang="hr-HR" sz="1800"/>
              <a:t>Uvijek Papir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opycat (and other idioms) | Skillshare Projects">
            <a:extLst>
              <a:ext uri="{FF2B5EF4-FFF2-40B4-BE49-F238E27FC236}">
                <a16:creationId xmlns:a16="http://schemas.microsoft.com/office/drawing/2014/main" id="{11ABF706-6EE5-4AC8-BD1A-7CB31DA8E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9"/>
          <a:stretch/>
        </p:blipFill>
        <p:spPr bwMode="auto">
          <a:xfrm>
            <a:off x="5987738" y="650494"/>
            <a:ext cx="5628018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22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5D492E8-03C4-4DF1-A2A6-9B1CFB06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hr-HR" sz="3600"/>
              <a:t>Zaključak</a:t>
            </a:r>
          </a:p>
        </p:txBody>
      </p:sp>
      <p:pic>
        <p:nvPicPr>
          <p:cNvPr id="4106" name="Picture 10" descr="Christ Community Church">
            <a:extLst>
              <a:ext uri="{FF2B5EF4-FFF2-40B4-BE49-F238E27FC236}">
                <a16:creationId xmlns:a16="http://schemas.microsoft.com/office/drawing/2014/main" id="{03700C56-2A1B-42C4-B428-65B389089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" b="25065"/>
          <a:stretch/>
        </p:blipFill>
        <p:spPr bwMode="auto">
          <a:xfrm>
            <a:off x="20" y="10"/>
            <a:ext cx="12191980" cy="31861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02A6E70-C77D-4BBE-8732-54D9334A5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hr-HR" sz="1800"/>
              <a:t>Klasičan primjer za višeagentske sustave</a:t>
            </a:r>
          </a:p>
          <a:p>
            <a:r>
              <a:rPr lang="hr-HR" sz="1800"/>
              <a:t>Jednostavna implementacija strategija</a:t>
            </a:r>
          </a:p>
          <a:p>
            <a:r>
              <a:rPr lang="hr-HR" sz="1800"/>
              <a:t>Ima prostora za daljnju razradu (Strojno učenje)</a:t>
            </a:r>
          </a:p>
        </p:txBody>
      </p:sp>
    </p:spTree>
    <p:extLst>
      <p:ext uri="{BB962C8B-B14F-4D97-AF65-F5344CB8AC3E}">
        <p14:creationId xmlns:p14="http://schemas.microsoft.com/office/powerpoint/2010/main" val="30812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6A48514-6EBD-4BEA-A492-35E10249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hr-HR"/>
              <a:t>Korištena tehnologija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Java (programming language) - Wikipedia">
            <a:extLst>
              <a:ext uri="{FF2B5EF4-FFF2-40B4-BE49-F238E27FC236}">
                <a16:creationId xmlns:a16="http://schemas.microsoft.com/office/drawing/2014/main" id="{9C1E4512-105F-4CF5-8DAE-8809835D7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0896" y="511293"/>
            <a:ext cx="3101953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832AAAB-4A99-46AE-90DB-9B0BB77D1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hr-HR"/>
              <a:t>Java JDK 13 + Maven</a:t>
            </a:r>
          </a:p>
          <a:p>
            <a:r>
              <a:rPr lang="hr-HR"/>
              <a:t>NetBeans IDE 11.2</a:t>
            </a:r>
          </a:p>
          <a:p>
            <a:r>
              <a:rPr lang="hr-HR"/>
              <a:t>LaTeX</a:t>
            </a:r>
          </a:p>
          <a:p>
            <a:r>
              <a:rPr lang="hr-HR"/>
              <a:t>Windows 10</a:t>
            </a:r>
          </a:p>
        </p:txBody>
      </p:sp>
    </p:spTree>
    <p:extLst>
      <p:ext uri="{BB962C8B-B14F-4D97-AF65-F5344CB8AC3E}">
        <p14:creationId xmlns:p14="http://schemas.microsoft.com/office/powerpoint/2010/main" val="425459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1ADA219-FFF6-4F2C-9EBD-DC1694D2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hr-HR" sz="5400"/>
              <a:t>Literatura</a:t>
            </a: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53BEB45-1A9A-4693-B3AD-5DB80E60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hr-HR" sz="2400"/>
              <a:t>[1] T. AI, „Towards an AI for Rock, Paper, Scissors,” Towards AI, 2020.</a:t>
            </a:r>
          </a:p>
          <a:p>
            <a:r>
              <a:rPr lang="hr-HR" sz="2400"/>
              <a:t>[2] K. Lui, „Rock-Paper-Scissors: An Example of a Multi-agent Dynamical System,” uc davis,2006.</a:t>
            </a:r>
          </a:p>
          <a:p>
            <a:r>
              <a:rPr lang="hr-HR" sz="2400"/>
              <a:t>[3] Y. Isaienkov, „Rock Paper Scissors - Agents Comparison,” kaggle, 2020.</a:t>
            </a:r>
          </a:p>
          <a:p>
            <a:endParaRPr lang="hr-HR" sz="2400"/>
          </a:p>
        </p:txBody>
      </p:sp>
    </p:spTree>
    <p:extLst>
      <p:ext uri="{BB962C8B-B14F-4D97-AF65-F5344CB8AC3E}">
        <p14:creationId xmlns:p14="http://schemas.microsoft.com/office/powerpoint/2010/main" val="2148187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Microsoft Office PowerPoint</Application>
  <PresentationFormat>Široki zaslon</PresentationFormat>
  <Paragraphs>64</Paragraphs>
  <Slides>8</Slides>
  <Notes>5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sustava Office</vt:lpstr>
      <vt:lpstr>KAMEN, ŠKARE, PAPIR </vt:lpstr>
      <vt:lpstr>Igre gestama</vt:lpstr>
      <vt:lpstr>Strategije</vt:lpstr>
      <vt:lpstr>Implementacija</vt:lpstr>
      <vt:lpstr>Agenti</vt:lpstr>
      <vt:lpstr>Zaključak</vt:lpstr>
      <vt:lpstr>Korištena tehnologija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KAMEN, ŠKARE, PAPIR </dc:title>
  <dc:creator>Xt Ali</dc:creator>
  <cp:lastModifiedBy>Xt Ali</cp:lastModifiedBy>
  <cp:revision>2</cp:revision>
  <dcterms:created xsi:type="dcterms:W3CDTF">2021-01-25T18:57:02Z</dcterms:created>
  <dcterms:modified xsi:type="dcterms:W3CDTF">2021-01-25T18:57:46Z</dcterms:modified>
</cp:coreProperties>
</file>