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  <p:sldId id="266" r:id="rId7"/>
    <p:sldId id="257" r:id="rId8"/>
    <p:sldId id="261" r:id="rId9"/>
    <p:sldId id="267" r:id="rId10"/>
    <p:sldId id="268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FFABC9"/>
    <a:srgbClr val="FFFF21"/>
    <a:srgbClr val="9900CC"/>
    <a:srgbClr val="FF9900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960930"/>
            <a:ext cx="6566315" cy="168923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6566315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DC4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946095"/>
            <a:ext cx="1426306" cy="51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571750"/>
            <a:ext cx="6871725" cy="137434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946095"/>
            <a:ext cx="6871725" cy="602470"/>
          </a:xfrm>
        </p:spPr>
        <p:txBody>
          <a:bodyPr>
            <a:normAutofit/>
          </a:bodyPr>
          <a:lstStyle/>
          <a:p>
            <a:r>
              <a:rPr lang="en-US" dirty="0"/>
              <a:t>www.ThatNLPGuy.com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28471"/>
            <a:ext cx="8093366" cy="916230"/>
          </a:xfrm>
        </p:spPr>
        <p:txBody>
          <a:bodyPr>
            <a:normAutofit/>
          </a:bodyPr>
          <a:lstStyle/>
          <a:p>
            <a:r>
              <a:rPr lang="en-US" dirty="0"/>
              <a:t>Who is </a:t>
            </a:r>
            <a:r>
              <a:rPr lang="en-US" dirty="0" err="1"/>
              <a:t>ThatNLPGuy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>
            <a:normAutofit/>
          </a:bodyPr>
          <a:lstStyle/>
          <a:p>
            <a:r>
              <a:rPr lang="en-US" dirty="0"/>
              <a:t>Written primarily in Java and uses the Spring framework</a:t>
            </a:r>
          </a:p>
          <a:p>
            <a:r>
              <a:rPr lang="en-US" dirty="0"/>
              <a:t>Uses a modified version of Apache </a:t>
            </a:r>
            <a:r>
              <a:rPr lang="en-US" dirty="0" err="1"/>
              <a:t>cTAKES</a:t>
            </a:r>
            <a:r>
              <a:rPr lang="en-US" dirty="0"/>
              <a:t> with a custom pipeline</a:t>
            </a:r>
          </a:p>
          <a:p>
            <a:r>
              <a:rPr lang="en-US" dirty="0"/>
              <a:t>Stores data in MongoDB</a:t>
            </a:r>
          </a:p>
          <a:p>
            <a:r>
              <a:rPr lang="en-US" dirty="0"/>
              <a:t>Stores static data in PostgreSQL</a:t>
            </a:r>
          </a:p>
          <a:p>
            <a:r>
              <a:rPr lang="en-US" dirty="0"/>
              <a:t>Utilizes Python for machine learning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6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1" cy="7635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On the next </a:t>
            </a:r>
            <a:r>
              <a:rPr lang="en-US" dirty="0" err="1"/>
              <a:t>ThatNLPGuy</a:t>
            </a:r>
            <a:r>
              <a:rPr lang="en-US" dirty="0"/>
              <a:t> Podcast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2" y="1197406"/>
            <a:ext cx="5802790" cy="2443280"/>
          </a:xfrm>
        </p:spPr>
        <p:txBody>
          <a:bodyPr>
            <a:normAutofit/>
          </a:bodyPr>
          <a:lstStyle/>
          <a:p>
            <a:r>
              <a:rPr lang="en-US" dirty="0"/>
              <a:t>Data formatting &amp; Data cleansing</a:t>
            </a:r>
          </a:p>
          <a:p>
            <a:pPr lvl="1"/>
            <a:r>
              <a:rPr lang="en-US" dirty="0"/>
              <a:t>Common issues and pitfalls</a:t>
            </a:r>
          </a:p>
          <a:p>
            <a:pPr lvl="1"/>
            <a:r>
              <a:rPr lang="en-US" dirty="0"/>
              <a:t>How to gain consistent text formatting from </a:t>
            </a:r>
            <a:r>
              <a:rPr lang="en-US" dirty="0" err="1"/>
              <a:t>OCR’d</a:t>
            </a:r>
            <a:r>
              <a:rPr lang="en-US" dirty="0"/>
              <a:t> documents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FB6106-46D3-4F5A-9F02-BB9F9CE895C2}"/>
              </a:ext>
            </a:extLst>
          </p:cNvPr>
          <p:cNvSpPr txBox="1">
            <a:spLocks/>
          </p:cNvSpPr>
          <p:nvPr/>
        </p:nvSpPr>
        <p:spPr>
          <a:xfrm>
            <a:off x="1517900" y="4259855"/>
            <a:ext cx="3664920" cy="60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DC47"/>
                </a:solidFill>
              </a:rPr>
              <a:t>www.ThatNLPGuy.com</a:t>
            </a:r>
          </a:p>
        </p:txBody>
      </p:sp>
    </p:spTree>
    <p:extLst>
      <p:ext uri="{BB962C8B-B14F-4D97-AF65-F5344CB8AC3E}">
        <p14:creationId xmlns:p14="http://schemas.microsoft.com/office/powerpoint/2010/main" val="303473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1" cy="7635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Why do a </a:t>
            </a:r>
            <a:r>
              <a:rPr lang="en-US" dirty="0" err="1"/>
              <a:t>ThatNLPGuy</a:t>
            </a:r>
            <a:r>
              <a:rPr lang="en-US" dirty="0"/>
              <a:t> podcast?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2" y="1197405"/>
            <a:ext cx="5802790" cy="35122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NLP education comes in 2 types:</a:t>
            </a:r>
          </a:p>
          <a:p>
            <a:pPr lvl="1"/>
            <a:r>
              <a:rPr lang="en-US" dirty="0"/>
              <a:t>Ph. D. papers</a:t>
            </a:r>
          </a:p>
          <a:p>
            <a:pPr lvl="1"/>
            <a:r>
              <a:rPr lang="en-US" dirty="0"/>
              <a:t>Basic algorithms that often classify email or tweets</a:t>
            </a:r>
          </a:p>
          <a:p>
            <a:r>
              <a:rPr lang="en-US" dirty="0"/>
              <a:t>There is really no source to build a robust, intelligent text analysis system that cleans, ingests, interprets, and ultimately makes sense of the data using a complex ontology.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1" cy="7635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will the </a:t>
            </a:r>
            <a:r>
              <a:rPr lang="en-US" dirty="0" err="1"/>
              <a:t>ThatNLPGuy</a:t>
            </a:r>
            <a:r>
              <a:rPr lang="en-US" dirty="0"/>
              <a:t> podcast cover?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2" y="1197405"/>
            <a:ext cx="5802790" cy="35122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Focus on </a:t>
            </a:r>
            <a:r>
              <a:rPr lang="en-US" dirty="0" err="1"/>
              <a:t>OpenSource</a:t>
            </a:r>
            <a:r>
              <a:rPr lang="en-US" dirty="0"/>
              <a:t> solutions</a:t>
            </a:r>
          </a:p>
          <a:p>
            <a:r>
              <a:rPr lang="en-US" dirty="0"/>
              <a:t>Topics that aren’t well-covered elsewhere</a:t>
            </a:r>
          </a:p>
          <a:p>
            <a:pPr lvl="1"/>
            <a:r>
              <a:rPr lang="en-US" dirty="0"/>
              <a:t>Data formats</a:t>
            </a:r>
          </a:p>
          <a:p>
            <a:pPr lvl="1"/>
            <a:r>
              <a:rPr lang="en-US" dirty="0"/>
              <a:t>Data cleansing</a:t>
            </a:r>
          </a:p>
          <a:p>
            <a:pPr lvl="1"/>
            <a:r>
              <a:rPr lang="en-US" dirty="0"/>
              <a:t>Optimizing algorithms to run in real time</a:t>
            </a:r>
          </a:p>
          <a:p>
            <a:pPr lvl="1"/>
            <a:r>
              <a:rPr lang="en-US" dirty="0"/>
              <a:t>Build dictionaries</a:t>
            </a:r>
          </a:p>
          <a:p>
            <a:pPr lvl="1"/>
            <a:r>
              <a:rPr lang="en-US" dirty="0"/>
              <a:t>Build custom assertions</a:t>
            </a:r>
          </a:p>
          <a:p>
            <a:pPr lvl="1"/>
            <a:r>
              <a:rPr lang="en-US" dirty="0"/>
              <a:t>Building ontologies</a:t>
            </a:r>
          </a:p>
          <a:p>
            <a:pPr lvl="1"/>
            <a:r>
              <a:rPr lang="en-US" dirty="0"/>
              <a:t>Learning from the data extracted from natural text</a:t>
            </a:r>
          </a:p>
        </p:txBody>
      </p:sp>
    </p:spTree>
    <p:extLst>
      <p:ext uri="{BB962C8B-B14F-4D97-AF65-F5344CB8AC3E}">
        <p14:creationId xmlns:p14="http://schemas.microsoft.com/office/powerpoint/2010/main" val="202589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1" cy="7635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will the </a:t>
            </a:r>
            <a:r>
              <a:rPr lang="en-US" dirty="0" err="1"/>
              <a:t>ThatNLPGuy</a:t>
            </a:r>
            <a:r>
              <a:rPr lang="en-US" dirty="0"/>
              <a:t> podcast cover?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2" y="1197405"/>
            <a:ext cx="5802790" cy="35122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Technologies used in building scalable, robust Natural Language Processing pipelines</a:t>
            </a:r>
          </a:p>
          <a:p>
            <a:pPr lvl="1"/>
            <a:r>
              <a:rPr lang="en-US" dirty="0"/>
              <a:t>Using languages such as Java, Python, &amp; R</a:t>
            </a:r>
          </a:p>
          <a:p>
            <a:pPr lvl="1"/>
            <a:r>
              <a:rPr lang="en-US" dirty="0"/>
              <a:t>Databases such as Mongo, PostgreSQL, and Neo4J</a:t>
            </a:r>
          </a:p>
          <a:p>
            <a:pPr lvl="1"/>
            <a:r>
              <a:rPr lang="en-US" dirty="0" err="1"/>
              <a:t>Continous</a:t>
            </a:r>
            <a:r>
              <a:rPr lang="en-US" dirty="0"/>
              <a:t> Integration and Virtualization tools such as Docker and Ansible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1" cy="7635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will the </a:t>
            </a:r>
            <a:r>
              <a:rPr lang="en-US" dirty="0" err="1"/>
              <a:t>ThatNLPGuy</a:t>
            </a:r>
            <a:r>
              <a:rPr lang="en-US" dirty="0"/>
              <a:t> podcast cover?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2" y="1197405"/>
            <a:ext cx="5802790" cy="3512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Natural Language Processing tools and frameworks</a:t>
            </a:r>
          </a:p>
          <a:p>
            <a:pPr lvl="1"/>
            <a:r>
              <a:rPr lang="en-US" dirty="0"/>
              <a:t>Apache UIMA, </a:t>
            </a:r>
            <a:r>
              <a:rPr lang="en-US" dirty="0" err="1"/>
              <a:t>cTAKES</a:t>
            </a:r>
            <a:r>
              <a:rPr lang="en-US" dirty="0"/>
              <a:t>, </a:t>
            </a:r>
            <a:r>
              <a:rPr lang="en-US" dirty="0" err="1"/>
              <a:t>OpenNLP</a:t>
            </a:r>
            <a:r>
              <a:rPr lang="en-US" dirty="0"/>
              <a:t>, NLTK</a:t>
            </a:r>
          </a:p>
          <a:p>
            <a:r>
              <a:rPr lang="en-US" dirty="0"/>
              <a:t>Machine Learning tools and frameworks</a:t>
            </a:r>
          </a:p>
          <a:p>
            <a:pPr lvl="1"/>
            <a:r>
              <a:rPr lang="en-US" dirty="0"/>
              <a:t>TensorFlow, </a:t>
            </a:r>
            <a:r>
              <a:rPr lang="en-US" dirty="0" err="1"/>
              <a:t>Scikit</a:t>
            </a:r>
            <a:r>
              <a:rPr lang="en-US" dirty="0"/>
              <a:t>-Learn, Apache Spark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8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1" cy="7635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will the </a:t>
            </a:r>
            <a:r>
              <a:rPr lang="en-US" dirty="0" err="1"/>
              <a:t>ThatNLPGuy</a:t>
            </a:r>
            <a:r>
              <a:rPr lang="en-US" dirty="0"/>
              <a:t> podcast cover?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2" y="1197405"/>
            <a:ext cx="5802790" cy="3512215"/>
          </a:xfrm>
        </p:spPr>
        <p:txBody>
          <a:bodyPr>
            <a:normAutofit/>
          </a:bodyPr>
          <a:lstStyle/>
          <a:p>
            <a:r>
              <a:rPr lang="en-US" dirty="0"/>
              <a:t>Latest advances in algorithms and updates on Kaggle competitions</a:t>
            </a:r>
          </a:p>
          <a:p>
            <a:r>
              <a:rPr lang="en-US" dirty="0"/>
              <a:t>Industry-related news</a:t>
            </a:r>
          </a:p>
        </p:txBody>
      </p:sp>
    </p:spTree>
    <p:extLst>
      <p:ext uri="{BB962C8B-B14F-4D97-AF65-F5344CB8AC3E}">
        <p14:creationId xmlns:p14="http://schemas.microsoft.com/office/powerpoint/2010/main" val="28844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28471"/>
            <a:ext cx="8093366" cy="916230"/>
          </a:xfrm>
        </p:spPr>
        <p:txBody>
          <a:bodyPr>
            <a:normAutofit/>
          </a:bodyPr>
          <a:lstStyle/>
          <a:p>
            <a:r>
              <a:rPr lang="en-US" dirty="0"/>
              <a:t>Who is </a:t>
            </a:r>
            <a:r>
              <a:rPr lang="en-US" dirty="0" err="1"/>
              <a:t>ThatNLPGuy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r>
              <a:rPr lang="en-US" dirty="0"/>
              <a:t>John Petersam</a:t>
            </a:r>
          </a:p>
          <a:p>
            <a:r>
              <a:rPr lang="en-US" dirty="0"/>
              <a:t>Lives in Baltimore</a:t>
            </a:r>
            <a:r>
              <a:rPr lang="en-US"/>
              <a:t>, Maryland</a:t>
            </a:r>
            <a:endParaRPr lang="en-US" dirty="0"/>
          </a:p>
          <a:p>
            <a:r>
              <a:rPr lang="en-US" dirty="0"/>
              <a:t>Consulting since 1999</a:t>
            </a:r>
          </a:p>
          <a:p>
            <a:r>
              <a:rPr lang="en-US" dirty="0"/>
              <a:t>24 years of software development experience</a:t>
            </a:r>
          </a:p>
          <a:p>
            <a:r>
              <a:rPr lang="en-US" dirty="0"/>
              <a:t>Develops in all major development languages</a:t>
            </a:r>
          </a:p>
          <a:p>
            <a:r>
              <a:rPr lang="en-US" dirty="0"/>
              <a:t>Deploys Windows / Linux</a:t>
            </a:r>
          </a:p>
          <a:p>
            <a:r>
              <a:rPr lang="en-US" dirty="0"/>
              <a:t>Cloud Infrastructure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28471"/>
            <a:ext cx="8093366" cy="916230"/>
          </a:xfrm>
        </p:spPr>
        <p:txBody>
          <a:bodyPr>
            <a:normAutofit/>
          </a:bodyPr>
          <a:lstStyle/>
          <a:p>
            <a:r>
              <a:rPr lang="en-US" dirty="0"/>
              <a:t>Who is </a:t>
            </a:r>
            <a:r>
              <a:rPr lang="en-US" dirty="0" err="1"/>
              <a:t>ThatNLPGuy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>
            <a:normAutofit fontScale="92500"/>
          </a:bodyPr>
          <a:lstStyle/>
          <a:p>
            <a:r>
              <a:rPr lang="en-US" dirty="0"/>
              <a:t>Experience leading projects in the Healthcare, Education, Defense, eCommerce, Weather, and Gaming industries</a:t>
            </a:r>
          </a:p>
          <a:p>
            <a:r>
              <a:rPr lang="en-US" dirty="0"/>
              <a:t>Focused on building real-time systems that solve high-tech business problems</a:t>
            </a:r>
          </a:p>
          <a:p>
            <a:r>
              <a:rPr lang="en-US" dirty="0"/>
              <a:t>Interested in the “hard” problems that others don’t want to or can’t solve</a:t>
            </a:r>
          </a:p>
          <a:p>
            <a:r>
              <a:rPr lang="en-US" dirty="0"/>
              <a:t>Love full-lifecycle development</a:t>
            </a:r>
          </a:p>
          <a:p>
            <a:r>
              <a:rPr lang="en-US" dirty="0"/>
              <a:t>Enjoy helping others and watching them succeed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9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28471"/>
            <a:ext cx="8093366" cy="916230"/>
          </a:xfrm>
        </p:spPr>
        <p:txBody>
          <a:bodyPr>
            <a:normAutofit/>
          </a:bodyPr>
          <a:lstStyle/>
          <a:p>
            <a:r>
              <a:rPr lang="en-US" dirty="0"/>
              <a:t>Who is </a:t>
            </a:r>
            <a:r>
              <a:rPr lang="en-US" dirty="0" err="1"/>
              <a:t>ThatNLPGuy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>
            <a:normAutofit/>
          </a:bodyPr>
          <a:lstStyle/>
          <a:p>
            <a:r>
              <a:rPr lang="en-US" dirty="0"/>
              <a:t>Currently consulting for the United States Social Security Administration</a:t>
            </a:r>
          </a:p>
          <a:p>
            <a:r>
              <a:rPr lang="en-US" dirty="0"/>
              <a:t>Charged with designing a system to help disability examiners quickly locate relevant medical evidence and alert them to potential determinations</a:t>
            </a:r>
          </a:p>
          <a:p>
            <a:r>
              <a:rPr lang="en-US" dirty="0"/>
              <a:t>~16 million documents / year</a:t>
            </a:r>
          </a:p>
          <a:p>
            <a:r>
              <a:rPr lang="en-US" dirty="0"/>
              <a:t>~500 million pages / year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0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404</Words>
  <Application>Microsoft Office PowerPoint</Application>
  <PresentationFormat>On-screen Show (16:9)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Introduction</vt:lpstr>
      <vt:lpstr>Why do a ThatNLPGuy podcast?</vt:lpstr>
      <vt:lpstr>What will the ThatNLPGuy podcast cover?</vt:lpstr>
      <vt:lpstr>What will the ThatNLPGuy podcast cover?</vt:lpstr>
      <vt:lpstr>What will the ThatNLPGuy podcast cover?</vt:lpstr>
      <vt:lpstr>What will the ThatNLPGuy podcast cover?</vt:lpstr>
      <vt:lpstr>Who is ThatNLPGuy?</vt:lpstr>
      <vt:lpstr>Who is ThatNLPGuy?</vt:lpstr>
      <vt:lpstr>Who is ThatNLPGuy?</vt:lpstr>
      <vt:lpstr>Who is ThatNLPGuy?</vt:lpstr>
      <vt:lpstr>On the next ThatNLPGuy Podcast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John Petersam</cp:lastModifiedBy>
  <cp:revision>156</cp:revision>
  <dcterms:created xsi:type="dcterms:W3CDTF">2013-08-21T19:17:07Z</dcterms:created>
  <dcterms:modified xsi:type="dcterms:W3CDTF">2018-03-31T02:17:12Z</dcterms:modified>
</cp:coreProperties>
</file>