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People Make Greater than $50K a Year?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Peterson | Foundations of Data Science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model predicted 556 people made &gt;50K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reality 798 people made &gt;50K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Accuracy = 78%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Analysis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Trying different machine learning techniques to try and produce a more accurate result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analysis using the other variables and how they factor into who makes &gt;$50K a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Adjust the Cost and Gamma to run more iterations during tuning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Description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Wrangling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Further Analysis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Classification problem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Support Vector Machine (SVM) machine learning approach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Predict how many people made greater than $50K a year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Census Income Data 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From the Machine Learning Repository, University of California Irvine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Extracted from the 1994 US Census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48842 observations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14 variables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Wrangling</a:t>
            </a:r>
          </a:p>
        </p:txBody>
      </p:sp>
      <p:sp>
        <p:nvSpPr>
          <p:cNvPr id="96" name="Shape 96"/>
          <p:cNvSpPr/>
          <p:nvPr/>
        </p:nvSpPr>
        <p:spPr>
          <a:xfrm>
            <a:off x="275075" y="1304875"/>
            <a:ext cx="1997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275075" y="1451575"/>
            <a:ext cx="1825800" cy="31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Observation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275075" y="2070575"/>
            <a:ext cx="19992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No Column Names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Column names added when loading data set into R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343245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2525075" y="2070575"/>
            <a:ext cx="19992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Categorical Variables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Dummy coded categorical variables</a:t>
            </a:r>
          </a:p>
        </p:txBody>
      </p:sp>
      <p:sp>
        <p:nvSpPr>
          <p:cNvPr id="101" name="Shape 101"/>
          <p:cNvSpPr/>
          <p:nvPr/>
        </p:nvSpPr>
        <p:spPr>
          <a:xfrm>
            <a:off x="2525975" y="1304875"/>
            <a:ext cx="19974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2697575" y="1451575"/>
            <a:ext cx="1825800" cy="31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Observation 2</a:t>
            </a: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4696950" y="2070575"/>
            <a:ext cx="19992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Data Set Large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Full data set too large to run on PC. Random sample of data set to perform analysis</a:t>
            </a:r>
          </a:p>
        </p:txBody>
      </p:sp>
      <p:sp>
        <p:nvSpPr>
          <p:cNvPr id="104" name="Shape 104"/>
          <p:cNvSpPr/>
          <p:nvPr/>
        </p:nvSpPr>
        <p:spPr>
          <a:xfrm>
            <a:off x="4697850" y="1304875"/>
            <a:ext cx="19974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4869450" y="1451575"/>
            <a:ext cx="1825800" cy="31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Observation 3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6869725" y="2070575"/>
            <a:ext cx="19992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Unbalanced Data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Used oversampling algorithm to balance prediction variable </a:t>
            </a:r>
          </a:p>
        </p:txBody>
      </p:sp>
      <p:sp>
        <p:nvSpPr>
          <p:cNvPr id="107" name="Shape 107"/>
          <p:cNvSpPr/>
          <p:nvPr/>
        </p:nvSpPr>
        <p:spPr>
          <a:xfrm>
            <a:off x="6870625" y="1304875"/>
            <a:ext cx="19974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7042225" y="1451575"/>
            <a:ext cx="1825800" cy="31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Observation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 Model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Summary(trainModel)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613900" y="357800"/>
            <a:ext cx="5328000" cy="43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summary</a:t>
            </a:r>
            <a:r>
              <a:rPr lang="en" sz="1100">
                <a:solidFill>
                  <a:srgbClr val="000000"/>
                </a:solidFill>
              </a:rPr>
              <a:t>(trainModel)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Call: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svm.default(x = xTrain, y = yTrain, scale = FALSE, type = "C-classification")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Parameters: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  SVM-Type:  C-classification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SVM-Kernel:  radial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      cost:  1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     gamma:  0.009259259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Number of Support Vectors:  2439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( 1177 1262 )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Number of Classes:  2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Levels: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##   &lt;=50K  &gt;50K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Prediction of trainModel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table(pred, yTest)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Predicted 556 people made &gt;50K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reality 793 people made &gt;50K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 = 78%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736850" y="357800"/>
            <a:ext cx="5267700" cy="31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table</a:t>
            </a:r>
            <a:r>
              <a:rPr lang="en" sz="1400">
                <a:solidFill>
                  <a:srgbClr val="000000"/>
                </a:solidFill>
              </a:rPr>
              <a:t>(pred,yTest)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     yTest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pred        &lt;=50K   &gt;50K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&lt;=50K      304          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&gt;50K         239     554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Accuracy = (304+554)/(304+2+239+554) = 78%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Tuning the model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Summary(svm_tune)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Best Cost =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Best Gamma = 0.125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613900" y="357800"/>
            <a:ext cx="5328000" cy="43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(svm_tune)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Parameter tuning of 'svm':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- sampling method: 10-fold cross validation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- best parameters: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cost    gamma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   1      0.125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- best performance: 0.2309931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Tuned model applied to test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table(testPred, yTest)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Predicted 556 people made &gt;50K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reality 798 people made &gt;50K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 = 78%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736850" y="357800"/>
            <a:ext cx="5115900" cy="31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table</a:t>
            </a:r>
            <a:r>
              <a:rPr lang="en" sz="1400">
                <a:solidFill>
                  <a:srgbClr val="000000"/>
                </a:solidFill>
              </a:rPr>
              <a:t>(testPred, yTest)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          yTest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testPred   &lt;=50K  &gt;50K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&lt;=50K         300       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##    &gt;50K           243   555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Accuracy = (300+555)/(300+1+243+555) = 78%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