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69" r:id="rId4"/>
    <p:sldId id="260" r:id="rId5"/>
    <p:sldId id="270" r:id="rId6"/>
    <p:sldId id="271" r:id="rId7"/>
    <p:sldId id="274" r:id="rId8"/>
    <p:sldId id="262" r:id="rId9"/>
    <p:sldId id="275" r:id="rId10"/>
    <p:sldId id="276" r:id="rId11"/>
    <p:sldId id="277" r:id="rId12"/>
    <p:sldId id="257" r:id="rId13"/>
    <p:sldId id="278" r:id="rId14"/>
    <p:sldId id="272" r:id="rId15"/>
    <p:sldId id="273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95"/>
    <p:restoredTop sz="94685"/>
  </p:normalViewPr>
  <p:slideViewPr>
    <p:cSldViewPr snapToGrid="0" snapToObjects="1">
      <p:cViewPr varScale="1">
        <p:scale>
          <a:sx n="93" d="100"/>
          <a:sy n="93" d="100"/>
        </p:scale>
        <p:origin x="232" y="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72F168-8872-45A1-8AAF-3158ED713FBC}" type="doc">
      <dgm:prSet loTypeId="urn:microsoft.com/office/officeart/2008/layout/Lin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2E54ED8-19BB-4C55-A3F5-0D6820A02B0C}">
      <dgm:prSet/>
      <dgm:spPr/>
      <dgm:t>
        <a:bodyPr/>
        <a:lstStyle/>
        <a:p>
          <a:r>
            <a:rPr lang="en-US" dirty="0"/>
            <a:t>Business Opportunity</a:t>
          </a:r>
        </a:p>
      </dgm:t>
    </dgm:pt>
    <dgm:pt modelId="{46443E6B-7CBF-42E4-87CC-0AE27384AED3}" type="parTrans" cxnId="{55F0CB7C-D60C-4349-89D0-73A7251CE806}">
      <dgm:prSet/>
      <dgm:spPr/>
      <dgm:t>
        <a:bodyPr/>
        <a:lstStyle/>
        <a:p>
          <a:endParaRPr lang="en-US"/>
        </a:p>
      </dgm:t>
    </dgm:pt>
    <dgm:pt modelId="{A8EF75EF-0917-4C03-A400-C2685FC85587}" type="sibTrans" cxnId="{55F0CB7C-D60C-4349-89D0-73A7251CE806}">
      <dgm:prSet/>
      <dgm:spPr/>
      <dgm:t>
        <a:bodyPr/>
        <a:lstStyle/>
        <a:p>
          <a:endParaRPr lang="en-US"/>
        </a:p>
      </dgm:t>
    </dgm:pt>
    <dgm:pt modelId="{C0350612-A9D3-4588-A04D-1E98C8B850FF}">
      <dgm:prSet/>
      <dgm:spPr/>
      <dgm:t>
        <a:bodyPr/>
        <a:lstStyle/>
        <a:p>
          <a:r>
            <a:rPr lang="en-US" dirty="0"/>
            <a:t>Summary</a:t>
          </a:r>
        </a:p>
      </dgm:t>
    </dgm:pt>
    <dgm:pt modelId="{79C25E01-4830-442D-BF7C-6BDA144B8691}" type="parTrans" cxnId="{E0DCEE17-FFC8-479C-8FEF-38238E37838C}">
      <dgm:prSet/>
      <dgm:spPr/>
      <dgm:t>
        <a:bodyPr/>
        <a:lstStyle/>
        <a:p>
          <a:endParaRPr lang="en-US"/>
        </a:p>
      </dgm:t>
    </dgm:pt>
    <dgm:pt modelId="{8F9A6A06-C58A-45E9-BEB5-199853335F3F}" type="sibTrans" cxnId="{E0DCEE17-FFC8-479C-8FEF-38238E37838C}">
      <dgm:prSet/>
      <dgm:spPr/>
      <dgm:t>
        <a:bodyPr/>
        <a:lstStyle/>
        <a:p>
          <a:endParaRPr lang="en-US"/>
        </a:p>
      </dgm:t>
    </dgm:pt>
    <dgm:pt modelId="{45E69A1E-3364-4855-AB44-AE1B1BD94F43}">
      <dgm:prSet/>
      <dgm:spPr/>
      <dgm:t>
        <a:bodyPr/>
        <a:lstStyle/>
        <a:p>
          <a:r>
            <a:rPr lang="en-US" dirty="0"/>
            <a:t>Data</a:t>
          </a:r>
        </a:p>
      </dgm:t>
    </dgm:pt>
    <dgm:pt modelId="{4A1811D3-BE02-432B-B860-E57053A837D5}" type="parTrans" cxnId="{426672F6-4BFF-44A7-8864-A8F24DA52247}">
      <dgm:prSet/>
      <dgm:spPr/>
      <dgm:t>
        <a:bodyPr/>
        <a:lstStyle/>
        <a:p>
          <a:endParaRPr lang="en-US"/>
        </a:p>
      </dgm:t>
    </dgm:pt>
    <dgm:pt modelId="{56B55F3E-45CD-4C88-B885-2D4A19ED23D0}" type="sibTrans" cxnId="{426672F6-4BFF-44A7-8864-A8F24DA52247}">
      <dgm:prSet/>
      <dgm:spPr/>
      <dgm:t>
        <a:bodyPr/>
        <a:lstStyle/>
        <a:p>
          <a:endParaRPr lang="en-US"/>
        </a:p>
      </dgm:t>
    </dgm:pt>
    <dgm:pt modelId="{7DEBCF3C-9749-41D2-8721-15BF739F5607}">
      <dgm:prSet/>
      <dgm:spPr/>
      <dgm:t>
        <a:bodyPr/>
        <a:lstStyle/>
        <a:p>
          <a:r>
            <a:rPr lang="en-US"/>
            <a:t>Methods</a:t>
          </a:r>
        </a:p>
      </dgm:t>
    </dgm:pt>
    <dgm:pt modelId="{7EADD517-4840-4ECE-B0EE-5A2D6FFACA59}" type="parTrans" cxnId="{CD8CA16F-117B-4A75-9BAE-581A4833D728}">
      <dgm:prSet/>
      <dgm:spPr/>
      <dgm:t>
        <a:bodyPr/>
        <a:lstStyle/>
        <a:p>
          <a:endParaRPr lang="en-US"/>
        </a:p>
      </dgm:t>
    </dgm:pt>
    <dgm:pt modelId="{53696F31-D819-431B-A1E9-466570F46881}" type="sibTrans" cxnId="{CD8CA16F-117B-4A75-9BAE-581A4833D728}">
      <dgm:prSet/>
      <dgm:spPr/>
      <dgm:t>
        <a:bodyPr/>
        <a:lstStyle/>
        <a:p>
          <a:endParaRPr lang="en-US"/>
        </a:p>
      </dgm:t>
    </dgm:pt>
    <dgm:pt modelId="{BE40F1FC-8BF7-4248-AA7A-6CFAD04603DD}">
      <dgm:prSet/>
      <dgm:spPr/>
      <dgm:t>
        <a:bodyPr/>
        <a:lstStyle/>
        <a:p>
          <a:r>
            <a:rPr lang="en-US"/>
            <a:t>Results</a:t>
          </a:r>
        </a:p>
      </dgm:t>
    </dgm:pt>
    <dgm:pt modelId="{E432068E-44C6-4CB0-8D88-7E41337C5BAD}" type="parTrans" cxnId="{83B87251-340A-459D-9F29-CD2856C4FB97}">
      <dgm:prSet/>
      <dgm:spPr/>
      <dgm:t>
        <a:bodyPr/>
        <a:lstStyle/>
        <a:p>
          <a:endParaRPr lang="en-US"/>
        </a:p>
      </dgm:t>
    </dgm:pt>
    <dgm:pt modelId="{5B8E75FB-004C-4E0E-B22E-BF6865D0B8BD}" type="sibTrans" cxnId="{83B87251-340A-459D-9F29-CD2856C4FB97}">
      <dgm:prSet/>
      <dgm:spPr/>
      <dgm:t>
        <a:bodyPr/>
        <a:lstStyle/>
        <a:p>
          <a:endParaRPr lang="en-US"/>
        </a:p>
      </dgm:t>
    </dgm:pt>
    <dgm:pt modelId="{5E5956B9-57CC-43EC-AE69-DAD24282660C}">
      <dgm:prSet/>
      <dgm:spPr/>
      <dgm:t>
        <a:bodyPr/>
        <a:lstStyle/>
        <a:p>
          <a:r>
            <a:rPr lang="en-US" dirty="0"/>
            <a:t>Conclusions</a:t>
          </a:r>
        </a:p>
      </dgm:t>
    </dgm:pt>
    <dgm:pt modelId="{102DD32B-BE1C-41D6-8129-E376B0A0501C}" type="parTrans" cxnId="{748689DD-072A-4E31-984E-ECE69F542963}">
      <dgm:prSet/>
      <dgm:spPr/>
      <dgm:t>
        <a:bodyPr/>
        <a:lstStyle/>
        <a:p>
          <a:endParaRPr lang="en-US"/>
        </a:p>
      </dgm:t>
    </dgm:pt>
    <dgm:pt modelId="{139B8780-8C73-4365-93D9-72C8F8BF93B0}" type="sibTrans" cxnId="{748689DD-072A-4E31-984E-ECE69F542963}">
      <dgm:prSet/>
      <dgm:spPr/>
      <dgm:t>
        <a:bodyPr/>
        <a:lstStyle/>
        <a:p>
          <a:endParaRPr lang="en-US"/>
        </a:p>
      </dgm:t>
    </dgm:pt>
    <dgm:pt modelId="{9BF00837-22A9-C549-9810-5AE17191159D}">
      <dgm:prSet/>
      <dgm:spPr/>
      <dgm:t>
        <a:bodyPr/>
        <a:lstStyle/>
        <a:p>
          <a:r>
            <a:rPr lang="en-US" dirty="0"/>
            <a:t>Further Study</a:t>
          </a:r>
        </a:p>
      </dgm:t>
    </dgm:pt>
    <dgm:pt modelId="{1CEB22DD-7B07-6E41-90D7-16DA25C9ABC6}" type="parTrans" cxnId="{EB874820-223D-114B-B41D-72792717819D}">
      <dgm:prSet/>
      <dgm:spPr/>
      <dgm:t>
        <a:bodyPr/>
        <a:lstStyle/>
        <a:p>
          <a:endParaRPr lang="en-US"/>
        </a:p>
      </dgm:t>
    </dgm:pt>
    <dgm:pt modelId="{A52BB50D-C371-AC4F-B174-4169C3AC210C}" type="sibTrans" cxnId="{EB874820-223D-114B-B41D-72792717819D}">
      <dgm:prSet/>
      <dgm:spPr/>
      <dgm:t>
        <a:bodyPr/>
        <a:lstStyle/>
        <a:p>
          <a:endParaRPr lang="en-US"/>
        </a:p>
      </dgm:t>
    </dgm:pt>
    <dgm:pt modelId="{F2A35F5C-D629-F34B-9050-C981ECCC71F9}" type="pres">
      <dgm:prSet presAssocID="{BC72F168-8872-45A1-8AAF-3158ED713FBC}" presName="vert0" presStyleCnt="0">
        <dgm:presLayoutVars>
          <dgm:dir/>
          <dgm:animOne val="branch"/>
          <dgm:animLvl val="lvl"/>
        </dgm:presLayoutVars>
      </dgm:prSet>
      <dgm:spPr/>
    </dgm:pt>
    <dgm:pt modelId="{593388A4-D340-1443-A6C2-42F4E98C34F2}" type="pres">
      <dgm:prSet presAssocID="{82E54ED8-19BB-4C55-A3F5-0D6820A02B0C}" presName="thickLine" presStyleLbl="alignNode1" presStyleIdx="0" presStyleCnt="7"/>
      <dgm:spPr/>
    </dgm:pt>
    <dgm:pt modelId="{6AD1AD0E-1227-154E-B3FB-E67E00980432}" type="pres">
      <dgm:prSet presAssocID="{82E54ED8-19BB-4C55-A3F5-0D6820A02B0C}" presName="horz1" presStyleCnt="0"/>
      <dgm:spPr/>
    </dgm:pt>
    <dgm:pt modelId="{8A2BF7CB-C25A-8B4F-B211-6A4B60D53E59}" type="pres">
      <dgm:prSet presAssocID="{82E54ED8-19BB-4C55-A3F5-0D6820A02B0C}" presName="tx1" presStyleLbl="revTx" presStyleIdx="0" presStyleCnt="7" custScaleX="446905"/>
      <dgm:spPr/>
    </dgm:pt>
    <dgm:pt modelId="{75F3171A-CB2E-5A4C-9140-195C359E536B}" type="pres">
      <dgm:prSet presAssocID="{82E54ED8-19BB-4C55-A3F5-0D6820A02B0C}" presName="vert1" presStyleCnt="0"/>
      <dgm:spPr/>
    </dgm:pt>
    <dgm:pt modelId="{8B31FEDC-4082-0142-9CB1-F5361D07D5D7}" type="pres">
      <dgm:prSet presAssocID="{C0350612-A9D3-4588-A04D-1E98C8B850FF}" presName="thickLine" presStyleLbl="alignNode1" presStyleIdx="1" presStyleCnt="7"/>
      <dgm:spPr/>
    </dgm:pt>
    <dgm:pt modelId="{4C949DA8-1D7D-9F4B-93EC-2561E22D7610}" type="pres">
      <dgm:prSet presAssocID="{C0350612-A9D3-4588-A04D-1E98C8B850FF}" presName="horz1" presStyleCnt="0"/>
      <dgm:spPr/>
    </dgm:pt>
    <dgm:pt modelId="{6E34C315-F2FB-F346-BBFA-2FFB8DA1C12F}" type="pres">
      <dgm:prSet presAssocID="{C0350612-A9D3-4588-A04D-1E98C8B850FF}" presName="tx1" presStyleLbl="revTx" presStyleIdx="1" presStyleCnt="7"/>
      <dgm:spPr/>
    </dgm:pt>
    <dgm:pt modelId="{006EB3A3-68DD-ED47-AAF0-36309139AD00}" type="pres">
      <dgm:prSet presAssocID="{C0350612-A9D3-4588-A04D-1E98C8B850FF}" presName="vert1" presStyleCnt="0"/>
      <dgm:spPr/>
    </dgm:pt>
    <dgm:pt modelId="{C1FA4561-627C-5D49-90C8-26D13B7D68C7}" type="pres">
      <dgm:prSet presAssocID="{45E69A1E-3364-4855-AB44-AE1B1BD94F43}" presName="thickLine" presStyleLbl="alignNode1" presStyleIdx="2" presStyleCnt="7"/>
      <dgm:spPr/>
    </dgm:pt>
    <dgm:pt modelId="{81C02B60-C505-B342-8442-3A44BB73D5CB}" type="pres">
      <dgm:prSet presAssocID="{45E69A1E-3364-4855-AB44-AE1B1BD94F43}" presName="horz1" presStyleCnt="0"/>
      <dgm:spPr/>
    </dgm:pt>
    <dgm:pt modelId="{49EF1B3E-46CC-3A4B-98E2-AF4B455C912C}" type="pres">
      <dgm:prSet presAssocID="{45E69A1E-3364-4855-AB44-AE1B1BD94F43}" presName="tx1" presStyleLbl="revTx" presStyleIdx="2" presStyleCnt="7"/>
      <dgm:spPr/>
    </dgm:pt>
    <dgm:pt modelId="{0840E482-8244-144B-830C-35CCADB435BF}" type="pres">
      <dgm:prSet presAssocID="{45E69A1E-3364-4855-AB44-AE1B1BD94F43}" presName="vert1" presStyleCnt="0"/>
      <dgm:spPr/>
    </dgm:pt>
    <dgm:pt modelId="{824A1AAF-8292-0A4A-9F7B-528301D7115E}" type="pres">
      <dgm:prSet presAssocID="{7DEBCF3C-9749-41D2-8721-15BF739F5607}" presName="thickLine" presStyleLbl="alignNode1" presStyleIdx="3" presStyleCnt="7"/>
      <dgm:spPr/>
    </dgm:pt>
    <dgm:pt modelId="{15A9A34C-29CB-C945-8F4F-EB52E24E2808}" type="pres">
      <dgm:prSet presAssocID="{7DEBCF3C-9749-41D2-8721-15BF739F5607}" presName="horz1" presStyleCnt="0"/>
      <dgm:spPr/>
    </dgm:pt>
    <dgm:pt modelId="{F7C01D9E-702D-784C-BC9B-FD396316A8F6}" type="pres">
      <dgm:prSet presAssocID="{7DEBCF3C-9749-41D2-8721-15BF739F5607}" presName="tx1" presStyleLbl="revTx" presStyleIdx="3" presStyleCnt="7"/>
      <dgm:spPr/>
    </dgm:pt>
    <dgm:pt modelId="{AE3A4A78-8058-AF4E-BB97-5CDFEE15EEC0}" type="pres">
      <dgm:prSet presAssocID="{7DEBCF3C-9749-41D2-8721-15BF739F5607}" presName="vert1" presStyleCnt="0"/>
      <dgm:spPr/>
    </dgm:pt>
    <dgm:pt modelId="{41002695-AAAE-7E44-A434-A551B3CF5E22}" type="pres">
      <dgm:prSet presAssocID="{BE40F1FC-8BF7-4248-AA7A-6CFAD04603DD}" presName="thickLine" presStyleLbl="alignNode1" presStyleIdx="4" presStyleCnt="7"/>
      <dgm:spPr/>
    </dgm:pt>
    <dgm:pt modelId="{204D459D-6941-3E46-9935-99B77D3963B5}" type="pres">
      <dgm:prSet presAssocID="{BE40F1FC-8BF7-4248-AA7A-6CFAD04603DD}" presName="horz1" presStyleCnt="0"/>
      <dgm:spPr/>
    </dgm:pt>
    <dgm:pt modelId="{4B983A6B-B614-7348-BC11-ACE4FE31970D}" type="pres">
      <dgm:prSet presAssocID="{BE40F1FC-8BF7-4248-AA7A-6CFAD04603DD}" presName="tx1" presStyleLbl="revTx" presStyleIdx="4" presStyleCnt="7"/>
      <dgm:spPr/>
    </dgm:pt>
    <dgm:pt modelId="{7C041071-B360-CC45-8EFC-2B040531CA98}" type="pres">
      <dgm:prSet presAssocID="{BE40F1FC-8BF7-4248-AA7A-6CFAD04603DD}" presName="vert1" presStyleCnt="0"/>
      <dgm:spPr/>
    </dgm:pt>
    <dgm:pt modelId="{1EC6FC90-DCEE-8346-BA34-A1BE099C3143}" type="pres">
      <dgm:prSet presAssocID="{5E5956B9-57CC-43EC-AE69-DAD24282660C}" presName="thickLine" presStyleLbl="alignNode1" presStyleIdx="5" presStyleCnt="7"/>
      <dgm:spPr/>
    </dgm:pt>
    <dgm:pt modelId="{8D0BB708-F130-A643-8487-F4382F3A7DDE}" type="pres">
      <dgm:prSet presAssocID="{5E5956B9-57CC-43EC-AE69-DAD24282660C}" presName="horz1" presStyleCnt="0"/>
      <dgm:spPr/>
    </dgm:pt>
    <dgm:pt modelId="{89B77436-103A-464D-B974-59B8259548B9}" type="pres">
      <dgm:prSet presAssocID="{5E5956B9-57CC-43EC-AE69-DAD24282660C}" presName="tx1" presStyleLbl="revTx" presStyleIdx="5" presStyleCnt="7"/>
      <dgm:spPr/>
    </dgm:pt>
    <dgm:pt modelId="{E617BC2F-426F-EE49-A1A2-526A38685747}" type="pres">
      <dgm:prSet presAssocID="{5E5956B9-57CC-43EC-AE69-DAD24282660C}" presName="vert1" presStyleCnt="0"/>
      <dgm:spPr/>
    </dgm:pt>
    <dgm:pt modelId="{7D0645E0-DB94-0942-AFD2-5A5771DD6D3A}" type="pres">
      <dgm:prSet presAssocID="{9BF00837-22A9-C549-9810-5AE17191159D}" presName="thickLine" presStyleLbl="alignNode1" presStyleIdx="6" presStyleCnt="7"/>
      <dgm:spPr/>
    </dgm:pt>
    <dgm:pt modelId="{17F90831-A710-9B4F-B64C-1FA965DBC832}" type="pres">
      <dgm:prSet presAssocID="{9BF00837-22A9-C549-9810-5AE17191159D}" presName="horz1" presStyleCnt="0"/>
      <dgm:spPr/>
    </dgm:pt>
    <dgm:pt modelId="{BDFDC609-B24D-844B-802C-206657009EBF}" type="pres">
      <dgm:prSet presAssocID="{9BF00837-22A9-C549-9810-5AE17191159D}" presName="tx1" presStyleLbl="revTx" presStyleIdx="6" presStyleCnt="7"/>
      <dgm:spPr/>
    </dgm:pt>
    <dgm:pt modelId="{C4384E87-3048-644D-B7B2-E407BD163B20}" type="pres">
      <dgm:prSet presAssocID="{9BF00837-22A9-C549-9810-5AE17191159D}" presName="vert1" presStyleCnt="0"/>
      <dgm:spPr/>
    </dgm:pt>
  </dgm:ptLst>
  <dgm:cxnLst>
    <dgm:cxn modelId="{E0DCEE17-FFC8-479C-8FEF-38238E37838C}" srcId="{BC72F168-8872-45A1-8AAF-3158ED713FBC}" destId="{C0350612-A9D3-4588-A04D-1E98C8B850FF}" srcOrd="1" destOrd="0" parTransId="{79C25E01-4830-442D-BF7C-6BDA144B8691}" sibTransId="{8F9A6A06-C58A-45E9-BEB5-199853335F3F}"/>
    <dgm:cxn modelId="{EB874820-223D-114B-B41D-72792717819D}" srcId="{BC72F168-8872-45A1-8AAF-3158ED713FBC}" destId="{9BF00837-22A9-C549-9810-5AE17191159D}" srcOrd="6" destOrd="0" parTransId="{1CEB22DD-7B07-6E41-90D7-16DA25C9ABC6}" sibTransId="{A52BB50D-C371-AC4F-B174-4169C3AC210C}"/>
    <dgm:cxn modelId="{31661130-B72A-0C46-9F08-C2EEC2CBF1BA}" type="presOf" srcId="{82E54ED8-19BB-4C55-A3F5-0D6820A02B0C}" destId="{8A2BF7CB-C25A-8B4F-B211-6A4B60D53E59}" srcOrd="0" destOrd="0" presId="urn:microsoft.com/office/officeart/2008/layout/LinedList"/>
    <dgm:cxn modelId="{83B87251-340A-459D-9F29-CD2856C4FB97}" srcId="{BC72F168-8872-45A1-8AAF-3158ED713FBC}" destId="{BE40F1FC-8BF7-4248-AA7A-6CFAD04603DD}" srcOrd="4" destOrd="0" parTransId="{E432068E-44C6-4CB0-8D88-7E41337C5BAD}" sibTransId="{5B8E75FB-004C-4E0E-B22E-BF6865D0B8BD}"/>
    <dgm:cxn modelId="{950F5969-CB5B-C54F-ABC5-205C30F8AB63}" type="presOf" srcId="{9BF00837-22A9-C549-9810-5AE17191159D}" destId="{BDFDC609-B24D-844B-802C-206657009EBF}" srcOrd="0" destOrd="0" presId="urn:microsoft.com/office/officeart/2008/layout/LinedList"/>
    <dgm:cxn modelId="{CD8CA16F-117B-4A75-9BAE-581A4833D728}" srcId="{BC72F168-8872-45A1-8AAF-3158ED713FBC}" destId="{7DEBCF3C-9749-41D2-8721-15BF739F5607}" srcOrd="3" destOrd="0" parTransId="{7EADD517-4840-4ECE-B0EE-5A2D6FFACA59}" sibTransId="{53696F31-D819-431B-A1E9-466570F46881}"/>
    <dgm:cxn modelId="{55F0CB7C-D60C-4349-89D0-73A7251CE806}" srcId="{BC72F168-8872-45A1-8AAF-3158ED713FBC}" destId="{82E54ED8-19BB-4C55-A3F5-0D6820A02B0C}" srcOrd="0" destOrd="0" parTransId="{46443E6B-7CBF-42E4-87CC-0AE27384AED3}" sibTransId="{A8EF75EF-0917-4C03-A400-C2685FC85587}"/>
    <dgm:cxn modelId="{F8E2AB90-B1B9-BD4C-9CC0-3FC394FFCE6B}" type="presOf" srcId="{5E5956B9-57CC-43EC-AE69-DAD24282660C}" destId="{89B77436-103A-464D-B974-59B8259548B9}" srcOrd="0" destOrd="0" presId="urn:microsoft.com/office/officeart/2008/layout/LinedList"/>
    <dgm:cxn modelId="{7C7759B9-904D-3343-A2A1-4A34D37E2C58}" type="presOf" srcId="{45E69A1E-3364-4855-AB44-AE1B1BD94F43}" destId="{49EF1B3E-46CC-3A4B-98E2-AF4B455C912C}" srcOrd="0" destOrd="0" presId="urn:microsoft.com/office/officeart/2008/layout/LinedList"/>
    <dgm:cxn modelId="{F7DFBDDA-FEB7-F74F-9DE5-3F9442705ACB}" type="presOf" srcId="{7DEBCF3C-9749-41D2-8721-15BF739F5607}" destId="{F7C01D9E-702D-784C-BC9B-FD396316A8F6}" srcOrd="0" destOrd="0" presId="urn:microsoft.com/office/officeart/2008/layout/LinedList"/>
    <dgm:cxn modelId="{EECFC1DC-9602-774E-AFFC-1C4D32C838AE}" type="presOf" srcId="{C0350612-A9D3-4588-A04D-1E98C8B850FF}" destId="{6E34C315-F2FB-F346-BBFA-2FFB8DA1C12F}" srcOrd="0" destOrd="0" presId="urn:microsoft.com/office/officeart/2008/layout/LinedList"/>
    <dgm:cxn modelId="{748689DD-072A-4E31-984E-ECE69F542963}" srcId="{BC72F168-8872-45A1-8AAF-3158ED713FBC}" destId="{5E5956B9-57CC-43EC-AE69-DAD24282660C}" srcOrd="5" destOrd="0" parTransId="{102DD32B-BE1C-41D6-8129-E376B0A0501C}" sibTransId="{139B8780-8C73-4365-93D9-72C8F8BF93B0}"/>
    <dgm:cxn modelId="{B6DC45EB-4E26-9F44-BB49-5918BA460964}" type="presOf" srcId="{BE40F1FC-8BF7-4248-AA7A-6CFAD04603DD}" destId="{4B983A6B-B614-7348-BC11-ACE4FE31970D}" srcOrd="0" destOrd="0" presId="urn:microsoft.com/office/officeart/2008/layout/LinedList"/>
    <dgm:cxn modelId="{63A872ED-21D5-114D-8916-D1CEFEA7323D}" type="presOf" srcId="{BC72F168-8872-45A1-8AAF-3158ED713FBC}" destId="{F2A35F5C-D629-F34B-9050-C981ECCC71F9}" srcOrd="0" destOrd="0" presId="urn:microsoft.com/office/officeart/2008/layout/LinedList"/>
    <dgm:cxn modelId="{426672F6-4BFF-44A7-8864-A8F24DA52247}" srcId="{BC72F168-8872-45A1-8AAF-3158ED713FBC}" destId="{45E69A1E-3364-4855-AB44-AE1B1BD94F43}" srcOrd="2" destOrd="0" parTransId="{4A1811D3-BE02-432B-B860-E57053A837D5}" sibTransId="{56B55F3E-45CD-4C88-B885-2D4A19ED23D0}"/>
    <dgm:cxn modelId="{1F68EEEE-E973-E14E-AFED-B842495A9CFE}" type="presParOf" srcId="{F2A35F5C-D629-F34B-9050-C981ECCC71F9}" destId="{593388A4-D340-1443-A6C2-42F4E98C34F2}" srcOrd="0" destOrd="0" presId="urn:microsoft.com/office/officeart/2008/layout/LinedList"/>
    <dgm:cxn modelId="{71D1A1F4-B1BA-8B43-8B8C-2FF51E98C86D}" type="presParOf" srcId="{F2A35F5C-D629-F34B-9050-C981ECCC71F9}" destId="{6AD1AD0E-1227-154E-B3FB-E67E00980432}" srcOrd="1" destOrd="0" presId="urn:microsoft.com/office/officeart/2008/layout/LinedList"/>
    <dgm:cxn modelId="{E5BC462B-29BD-3146-9A9F-180389FA0C12}" type="presParOf" srcId="{6AD1AD0E-1227-154E-B3FB-E67E00980432}" destId="{8A2BF7CB-C25A-8B4F-B211-6A4B60D53E59}" srcOrd="0" destOrd="0" presId="urn:microsoft.com/office/officeart/2008/layout/LinedList"/>
    <dgm:cxn modelId="{2BE5D8BB-B452-9243-8713-CE02298C4E00}" type="presParOf" srcId="{6AD1AD0E-1227-154E-B3FB-E67E00980432}" destId="{75F3171A-CB2E-5A4C-9140-195C359E536B}" srcOrd="1" destOrd="0" presId="urn:microsoft.com/office/officeart/2008/layout/LinedList"/>
    <dgm:cxn modelId="{90714ED1-394E-3E4F-A11E-6829B00717BD}" type="presParOf" srcId="{F2A35F5C-D629-F34B-9050-C981ECCC71F9}" destId="{8B31FEDC-4082-0142-9CB1-F5361D07D5D7}" srcOrd="2" destOrd="0" presId="urn:microsoft.com/office/officeart/2008/layout/LinedList"/>
    <dgm:cxn modelId="{918306F8-E9BF-7A44-B484-279491EF4B47}" type="presParOf" srcId="{F2A35F5C-D629-F34B-9050-C981ECCC71F9}" destId="{4C949DA8-1D7D-9F4B-93EC-2561E22D7610}" srcOrd="3" destOrd="0" presId="urn:microsoft.com/office/officeart/2008/layout/LinedList"/>
    <dgm:cxn modelId="{EC321752-A75E-FA45-953F-6997AF5BBF49}" type="presParOf" srcId="{4C949DA8-1D7D-9F4B-93EC-2561E22D7610}" destId="{6E34C315-F2FB-F346-BBFA-2FFB8DA1C12F}" srcOrd="0" destOrd="0" presId="urn:microsoft.com/office/officeart/2008/layout/LinedList"/>
    <dgm:cxn modelId="{C5C58800-8F92-C441-B71D-6C8831970638}" type="presParOf" srcId="{4C949DA8-1D7D-9F4B-93EC-2561E22D7610}" destId="{006EB3A3-68DD-ED47-AAF0-36309139AD00}" srcOrd="1" destOrd="0" presId="urn:microsoft.com/office/officeart/2008/layout/LinedList"/>
    <dgm:cxn modelId="{D512D70F-CF15-D648-ACE5-984304547702}" type="presParOf" srcId="{F2A35F5C-D629-F34B-9050-C981ECCC71F9}" destId="{C1FA4561-627C-5D49-90C8-26D13B7D68C7}" srcOrd="4" destOrd="0" presId="urn:microsoft.com/office/officeart/2008/layout/LinedList"/>
    <dgm:cxn modelId="{6162F214-287B-9E44-B1C5-A938430E333A}" type="presParOf" srcId="{F2A35F5C-D629-F34B-9050-C981ECCC71F9}" destId="{81C02B60-C505-B342-8442-3A44BB73D5CB}" srcOrd="5" destOrd="0" presId="urn:microsoft.com/office/officeart/2008/layout/LinedList"/>
    <dgm:cxn modelId="{BDA4BAF4-A29D-5843-94F7-C2AE49FDB55C}" type="presParOf" srcId="{81C02B60-C505-B342-8442-3A44BB73D5CB}" destId="{49EF1B3E-46CC-3A4B-98E2-AF4B455C912C}" srcOrd="0" destOrd="0" presId="urn:microsoft.com/office/officeart/2008/layout/LinedList"/>
    <dgm:cxn modelId="{B86FEF4E-0AF9-8A46-9D55-E47DCC547C2B}" type="presParOf" srcId="{81C02B60-C505-B342-8442-3A44BB73D5CB}" destId="{0840E482-8244-144B-830C-35CCADB435BF}" srcOrd="1" destOrd="0" presId="urn:microsoft.com/office/officeart/2008/layout/LinedList"/>
    <dgm:cxn modelId="{FD08A0A3-27C1-1A4D-A39A-9892A6F4E88C}" type="presParOf" srcId="{F2A35F5C-D629-F34B-9050-C981ECCC71F9}" destId="{824A1AAF-8292-0A4A-9F7B-528301D7115E}" srcOrd="6" destOrd="0" presId="urn:microsoft.com/office/officeart/2008/layout/LinedList"/>
    <dgm:cxn modelId="{6E97D064-6C14-5D4D-9E72-A2315468252B}" type="presParOf" srcId="{F2A35F5C-D629-F34B-9050-C981ECCC71F9}" destId="{15A9A34C-29CB-C945-8F4F-EB52E24E2808}" srcOrd="7" destOrd="0" presId="urn:microsoft.com/office/officeart/2008/layout/LinedList"/>
    <dgm:cxn modelId="{4F4A85AD-3E2C-2241-A740-D1831C104D76}" type="presParOf" srcId="{15A9A34C-29CB-C945-8F4F-EB52E24E2808}" destId="{F7C01D9E-702D-784C-BC9B-FD396316A8F6}" srcOrd="0" destOrd="0" presId="urn:microsoft.com/office/officeart/2008/layout/LinedList"/>
    <dgm:cxn modelId="{CB32BB0A-87DB-1E48-BCF3-F737E5EE8CD7}" type="presParOf" srcId="{15A9A34C-29CB-C945-8F4F-EB52E24E2808}" destId="{AE3A4A78-8058-AF4E-BB97-5CDFEE15EEC0}" srcOrd="1" destOrd="0" presId="urn:microsoft.com/office/officeart/2008/layout/LinedList"/>
    <dgm:cxn modelId="{CC6E7954-A2AF-B643-836F-D2964D335417}" type="presParOf" srcId="{F2A35F5C-D629-F34B-9050-C981ECCC71F9}" destId="{41002695-AAAE-7E44-A434-A551B3CF5E22}" srcOrd="8" destOrd="0" presId="urn:microsoft.com/office/officeart/2008/layout/LinedList"/>
    <dgm:cxn modelId="{148422A2-1275-FF4F-ABB1-3041B42B8897}" type="presParOf" srcId="{F2A35F5C-D629-F34B-9050-C981ECCC71F9}" destId="{204D459D-6941-3E46-9935-99B77D3963B5}" srcOrd="9" destOrd="0" presId="urn:microsoft.com/office/officeart/2008/layout/LinedList"/>
    <dgm:cxn modelId="{5F118925-23A7-EF43-8096-B29E61D38FD8}" type="presParOf" srcId="{204D459D-6941-3E46-9935-99B77D3963B5}" destId="{4B983A6B-B614-7348-BC11-ACE4FE31970D}" srcOrd="0" destOrd="0" presId="urn:microsoft.com/office/officeart/2008/layout/LinedList"/>
    <dgm:cxn modelId="{64215B5A-3908-C146-AC0B-100E5730A5AB}" type="presParOf" srcId="{204D459D-6941-3E46-9935-99B77D3963B5}" destId="{7C041071-B360-CC45-8EFC-2B040531CA98}" srcOrd="1" destOrd="0" presId="urn:microsoft.com/office/officeart/2008/layout/LinedList"/>
    <dgm:cxn modelId="{3ACCFB69-8E43-BB49-B7C7-2640270CB3A1}" type="presParOf" srcId="{F2A35F5C-D629-F34B-9050-C981ECCC71F9}" destId="{1EC6FC90-DCEE-8346-BA34-A1BE099C3143}" srcOrd="10" destOrd="0" presId="urn:microsoft.com/office/officeart/2008/layout/LinedList"/>
    <dgm:cxn modelId="{029E2CE8-D493-BF4A-B4BD-C2A0AC60986A}" type="presParOf" srcId="{F2A35F5C-D629-F34B-9050-C981ECCC71F9}" destId="{8D0BB708-F130-A643-8487-F4382F3A7DDE}" srcOrd="11" destOrd="0" presId="urn:microsoft.com/office/officeart/2008/layout/LinedList"/>
    <dgm:cxn modelId="{8A75C293-6A57-B549-A128-E354D657AF88}" type="presParOf" srcId="{8D0BB708-F130-A643-8487-F4382F3A7DDE}" destId="{89B77436-103A-464D-B974-59B8259548B9}" srcOrd="0" destOrd="0" presId="urn:microsoft.com/office/officeart/2008/layout/LinedList"/>
    <dgm:cxn modelId="{3A5A3464-949A-044B-A05D-CB6C38857BCA}" type="presParOf" srcId="{8D0BB708-F130-A643-8487-F4382F3A7DDE}" destId="{E617BC2F-426F-EE49-A1A2-526A38685747}" srcOrd="1" destOrd="0" presId="urn:microsoft.com/office/officeart/2008/layout/LinedList"/>
    <dgm:cxn modelId="{57FC1495-74FF-6C42-8B70-7BA66CC5D705}" type="presParOf" srcId="{F2A35F5C-D629-F34B-9050-C981ECCC71F9}" destId="{7D0645E0-DB94-0942-AFD2-5A5771DD6D3A}" srcOrd="12" destOrd="0" presId="urn:microsoft.com/office/officeart/2008/layout/LinedList"/>
    <dgm:cxn modelId="{D6B7648B-B216-D54E-9BE2-D9BA555FC6B5}" type="presParOf" srcId="{F2A35F5C-D629-F34B-9050-C981ECCC71F9}" destId="{17F90831-A710-9B4F-B64C-1FA965DBC832}" srcOrd="13" destOrd="0" presId="urn:microsoft.com/office/officeart/2008/layout/LinedList"/>
    <dgm:cxn modelId="{65BBDFB0-01F7-D14C-BCB7-44FDF8262191}" type="presParOf" srcId="{17F90831-A710-9B4F-B64C-1FA965DBC832}" destId="{BDFDC609-B24D-844B-802C-206657009EBF}" srcOrd="0" destOrd="0" presId="urn:microsoft.com/office/officeart/2008/layout/LinedList"/>
    <dgm:cxn modelId="{39866D80-FA70-8340-97C1-B16A218FC667}" type="presParOf" srcId="{17F90831-A710-9B4F-B64C-1FA965DBC832}" destId="{C4384E87-3048-644D-B7B2-E407BD163B2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388A4-D340-1443-A6C2-42F4E98C34F2}">
      <dsp:nvSpPr>
        <dsp:cNvPr id="0" name=""/>
        <dsp:cNvSpPr/>
      </dsp:nvSpPr>
      <dsp:spPr>
        <a:xfrm>
          <a:off x="0" y="515"/>
          <a:ext cx="10598726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2BF7CB-C25A-8B4F-B211-6A4B60D53E59}">
      <dsp:nvSpPr>
        <dsp:cNvPr id="0" name=""/>
        <dsp:cNvSpPr/>
      </dsp:nvSpPr>
      <dsp:spPr>
        <a:xfrm>
          <a:off x="0" y="515"/>
          <a:ext cx="10592644" cy="60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Business Opportunity</a:t>
          </a:r>
        </a:p>
      </dsp:txBody>
      <dsp:txXfrm>
        <a:off x="0" y="515"/>
        <a:ext cx="10592644" cy="603515"/>
      </dsp:txXfrm>
    </dsp:sp>
    <dsp:sp modelId="{8B31FEDC-4082-0142-9CB1-F5361D07D5D7}">
      <dsp:nvSpPr>
        <dsp:cNvPr id="0" name=""/>
        <dsp:cNvSpPr/>
      </dsp:nvSpPr>
      <dsp:spPr>
        <a:xfrm>
          <a:off x="0" y="604030"/>
          <a:ext cx="10598726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34C315-F2FB-F346-BBFA-2FFB8DA1C12F}">
      <dsp:nvSpPr>
        <dsp:cNvPr id="0" name=""/>
        <dsp:cNvSpPr/>
      </dsp:nvSpPr>
      <dsp:spPr>
        <a:xfrm>
          <a:off x="0" y="604030"/>
          <a:ext cx="10598726" cy="60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Summary</a:t>
          </a:r>
        </a:p>
      </dsp:txBody>
      <dsp:txXfrm>
        <a:off x="0" y="604030"/>
        <a:ext cx="10598726" cy="603515"/>
      </dsp:txXfrm>
    </dsp:sp>
    <dsp:sp modelId="{C1FA4561-627C-5D49-90C8-26D13B7D68C7}">
      <dsp:nvSpPr>
        <dsp:cNvPr id="0" name=""/>
        <dsp:cNvSpPr/>
      </dsp:nvSpPr>
      <dsp:spPr>
        <a:xfrm>
          <a:off x="0" y="1207545"/>
          <a:ext cx="10598726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EF1B3E-46CC-3A4B-98E2-AF4B455C912C}">
      <dsp:nvSpPr>
        <dsp:cNvPr id="0" name=""/>
        <dsp:cNvSpPr/>
      </dsp:nvSpPr>
      <dsp:spPr>
        <a:xfrm>
          <a:off x="0" y="1207545"/>
          <a:ext cx="10598726" cy="60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Data</a:t>
          </a:r>
        </a:p>
      </dsp:txBody>
      <dsp:txXfrm>
        <a:off x="0" y="1207545"/>
        <a:ext cx="10598726" cy="603515"/>
      </dsp:txXfrm>
    </dsp:sp>
    <dsp:sp modelId="{824A1AAF-8292-0A4A-9F7B-528301D7115E}">
      <dsp:nvSpPr>
        <dsp:cNvPr id="0" name=""/>
        <dsp:cNvSpPr/>
      </dsp:nvSpPr>
      <dsp:spPr>
        <a:xfrm>
          <a:off x="0" y="1811060"/>
          <a:ext cx="10598726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C01D9E-702D-784C-BC9B-FD396316A8F6}">
      <dsp:nvSpPr>
        <dsp:cNvPr id="0" name=""/>
        <dsp:cNvSpPr/>
      </dsp:nvSpPr>
      <dsp:spPr>
        <a:xfrm>
          <a:off x="0" y="1811060"/>
          <a:ext cx="10598726" cy="60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Methods</a:t>
          </a:r>
        </a:p>
      </dsp:txBody>
      <dsp:txXfrm>
        <a:off x="0" y="1811060"/>
        <a:ext cx="10598726" cy="603515"/>
      </dsp:txXfrm>
    </dsp:sp>
    <dsp:sp modelId="{41002695-AAAE-7E44-A434-A551B3CF5E22}">
      <dsp:nvSpPr>
        <dsp:cNvPr id="0" name=""/>
        <dsp:cNvSpPr/>
      </dsp:nvSpPr>
      <dsp:spPr>
        <a:xfrm>
          <a:off x="0" y="2414576"/>
          <a:ext cx="10598726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B983A6B-B614-7348-BC11-ACE4FE31970D}">
      <dsp:nvSpPr>
        <dsp:cNvPr id="0" name=""/>
        <dsp:cNvSpPr/>
      </dsp:nvSpPr>
      <dsp:spPr>
        <a:xfrm>
          <a:off x="0" y="2414576"/>
          <a:ext cx="10598726" cy="60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Results</a:t>
          </a:r>
        </a:p>
      </dsp:txBody>
      <dsp:txXfrm>
        <a:off x="0" y="2414576"/>
        <a:ext cx="10598726" cy="603515"/>
      </dsp:txXfrm>
    </dsp:sp>
    <dsp:sp modelId="{1EC6FC90-DCEE-8346-BA34-A1BE099C3143}">
      <dsp:nvSpPr>
        <dsp:cNvPr id="0" name=""/>
        <dsp:cNvSpPr/>
      </dsp:nvSpPr>
      <dsp:spPr>
        <a:xfrm>
          <a:off x="0" y="3018091"/>
          <a:ext cx="10598726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B77436-103A-464D-B974-59B8259548B9}">
      <dsp:nvSpPr>
        <dsp:cNvPr id="0" name=""/>
        <dsp:cNvSpPr/>
      </dsp:nvSpPr>
      <dsp:spPr>
        <a:xfrm>
          <a:off x="0" y="3018091"/>
          <a:ext cx="10598726" cy="60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Conclusions</a:t>
          </a:r>
        </a:p>
      </dsp:txBody>
      <dsp:txXfrm>
        <a:off x="0" y="3018091"/>
        <a:ext cx="10598726" cy="603515"/>
      </dsp:txXfrm>
    </dsp:sp>
    <dsp:sp modelId="{7D0645E0-DB94-0942-AFD2-5A5771DD6D3A}">
      <dsp:nvSpPr>
        <dsp:cNvPr id="0" name=""/>
        <dsp:cNvSpPr/>
      </dsp:nvSpPr>
      <dsp:spPr>
        <a:xfrm>
          <a:off x="0" y="3621606"/>
          <a:ext cx="10598726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FDC609-B24D-844B-802C-206657009EBF}">
      <dsp:nvSpPr>
        <dsp:cNvPr id="0" name=""/>
        <dsp:cNvSpPr/>
      </dsp:nvSpPr>
      <dsp:spPr>
        <a:xfrm>
          <a:off x="0" y="3621606"/>
          <a:ext cx="10598726" cy="60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Further Study</a:t>
          </a:r>
        </a:p>
      </dsp:txBody>
      <dsp:txXfrm>
        <a:off x="0" y="3621606"/>
        <a:ext cx="10598726" cy="6035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95D6D-4FB0-4C4D-A91D-4CE7620CF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99E6E7-E1A2-AA4B-B611-A2B69B108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2DB93-37F7-F843-BDE2-9C41E3516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367D1-8470-5242-8C94-6461E56D8363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3F616-EB1A-7E42-A220-4629E74B6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F50CE-CCA9-234A-BFD4-AEAF55488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2C65-2BB9-844E-8736-54F33A3A4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0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51BF1-16D0-1B4E-A266-1CAF0661B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4CD251-2193-F141-8A5B-68494879F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4030D-285A-FA4A-B721-2671B51C9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367D1-8470-5242-8C94-6461E56D8363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D1174-C689-2B45-91D6-005F80E2D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B9D43-CB97-4C4F-AE97-D3CFE9920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2C65-2BB9-844E-8736-54F33A3A4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44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5CE48F-766D-DD4B-8D00-CA6BCE3C9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8ABEEA-547D-084E-91A3-BF5F237C5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75952-923A-5844-8010-E5503DC7F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367D1-8470-5242-8C94-6461E56D8363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E90-3F62-FA4B-952F-2AAC8BCC1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CA311-BE1F-5949-B624-52F55632A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2C65-2BB9-844E-8736-54F33A3A4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72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B5523-9ECD-0742-AE5E-A1B471575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C91D2-0911-1243-871E-B38FDD713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82BFD-C990-8147-B792-414643556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367D1-8470-5242-8C94-6461E56D8363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24A16-C2DB-6440-99D1-2D6845599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4023F-BBE7-0242-B121-78B4A4974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2C65-2BB9-844E-8736-54F33A3A4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99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16A0-FBDD-6247-B7BC-A7CDF5FD2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17D2B-3257-8E40-B045-4FA6D15E0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EEA67-68D8-9744-ACDA-0F6E22032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367D1-8470-5242-8C94-6461E56D8363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37076-C8CC-2B4A-BEC7-5D08B6E87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0EA60-249F-D240-94EC-838D9B34C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2C65-2BB9-844E-8736-54F33A3A4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88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55801-CE5E-D24B-A434-0322BE4E6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D6E14-22D0-1044-9F2A-F5CE04DB81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CB347-FD17-DC4D-A426-3C7C4DF74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E37B3-05B8-A94F-8063-82A2F6267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367D1-8470-5242-8C94-6461E56D8363}" type="datetimeFigureOut">
              <a:rPr lang="en-US" smtClean="0"/>
              <a:t>6/21/22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0DB59-A407-854A-B694-8782ED52A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EA20E-4432-6E41-B17B-994750DBA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2C65-2BB9-844E-8736-54F33A3A4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0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85718-ECEA-3E42-96D7-C52458B0D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ACFED-752E-E44D-88D4-9E84CDEBD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D8B75-0395-FA48-BF54-CC202C7A4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F1B994-C149-FE4F-8FDF-67B05E2D3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901A3-FEC5-1441-BC13-95A336ABBE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7955C7-EA29-2E4B-A51F-41C7475BB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367D1-8470-5242-8C94-6461E56D8363}" type="datetimeFigureOut">
              <a:rPr lang="en-US" smtClean="0"/>
              <a:t>6/21/22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47D679-DC07-3A48-BFDD-95FB4876C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FDE376-F4E1-C14C-8EA4-D5328FCEC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2C65-2BB9-844E-8736-54F33A3A4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5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7A3A2-88FD-D24F-AB1B-785A06F66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49608D-41D7-F448-A7FE-B1F4596DE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367D1-8470-5242-8C94-6461E56D8363}" type="datetimeFigureOut">
              <a:rPr lang="en-US" smtClean="0"/>
              <a:t>6/21/22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52359-CDA9-9D40-9B66-EE50C4A07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C3058-48B9-5649-94F0-916D93AAF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2C65-2BB9-844E-8736-54F33A3A4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52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37BC4D-1951-3242-A5BD-64CDBB21D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367D1-8470-5242-8C94-6461E56D8363}" type="datetimeFigureOut">
              <a:rPr lang="en-US" smtClean="0"/>
              <a:t>6/21/22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4A47F9-15F3-934E-88A1-CD4AD1430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7ADC1-5D84-7244-836E-D4EAAFA35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2C65-2BB9-844E-8736-54F33A3A4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12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80ADE-2329-E34E-95E3-C2E87BFC9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3A83C-90BB-674B-AFC6-D91C5F01A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BD741-860E-0147-9336-EE8A08582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6BB5B-E2C1-884E-88AF-97F4D7320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367D1-8470-5242-8C94-6461E56D8363}" type="datetimeFigureOut">
              <a:rPr lang="en-US" smtClean="0"/>
              <a:t>6/21/22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F8EEB-4F67-4748-8CB4-8AAD121E8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80DEC-783B-4C40-A3C6-E51B58EB4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2C65-2BB9-844E-8736-54F33A3A4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79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33B2E-92E1-AD40-8128-6B4B511BA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20417C-C390-9E48-A860-BC2CC70C3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CF0586-8D33-7740-B5F4-F7C7E0030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B0143-F0B5-6A4D-AD58-2DA0A0FA4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367D1-8470-5242-8C94-6461E56D8363}" type="datetimeFigureOut">
              <a:rPr lang="en-US" smtClean="0"/>
              <a:t>6/21/22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7EF9CF-B28D-2744-9F3C-1676D4873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19901-E190-5643-9B67-CBABDC4F1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2C65-2BB9-844E-8736-54F33A3A4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94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4592FF-9EE9-F342-BDDF-EBAE19343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06F52-F4CF-ED48-A9F9-C8B00DD2D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3996F-50FF-614E-953E-3A306988C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367D1-8470-5242-8C94-6461E56D8363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5E905-1ACA-4346-8B1C-428109E47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4EAA6-28CC-3D48-9FCC-3DB333F33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72C65-2BB9-844E-8736-54F33A3A4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1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jimpetoskey/" TargetMode="External"/><Relationship Id="rId2" Type="http://schemas.openxmlformats.org/officeDocument/2006/relationships/hyperlink" Target="mailto:Jim.Petoskey.146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AA58B-8E54-8448-8CF0-CBE909F3A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59800"/>
            <a:ext cx="9144000" cy="2387600"/>
          </a:xfrm>
        </p:spPr>
        <p:txBody>
          <a:bodyPr/>
          <a:lstStyle/>
          <a:p>
            <a:r>
              <a:rPr lang="en-US" dirty="0"/>
              <a:t>JPX Stock Exchange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16B46-6BBD-0042-9093-2471DDB43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34176"/>
            <a:ext cx="9144000" cy="1655762"/>
          </a:xfrm>
        </p:spPr>
        <p:txBody>
          <a:bodyPr/>
          <a:lstStyle/>
          <a:p>
            <a:r>
              <a:rPr lang="en-US" dirty="0"/>
              <a:t>A Time-Series Project </a:t>
            </a:r>
          </a:p>
          <a:p>
            <a:r>
              <a:rPr lang="en-US" dirty="0"/>
              <a:t>Predicting the Sharpe Ratio of Stocks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F1EAD2B-725C-664E-84A9-804411FEAC15}"/>
              </a:ext>
            </a:extLst>
          </p:cNvPr>
          <p:cNvSpPr txBox="1">
            <a:spLocks/>
          </p:cNvSpPr>
          <p:nvPr/>
        </p:nvSpPr>
        <p:spPr>
          <a:xfrm>
            <a:off x="3930869" y="4511314"/>
            <a:ext cx="4330262" cy="1492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Jim Petoskey</a:t>
            </a:r>
          </a:p>
          <a:p>
            <a:r>
              <a:rPr lang="en-US" dirty="0"/>
              <a:t>Flatiron School </a:t>
            </a:r>
          </a:p>
          <a:p>
            <a:r>
              <a:rPr lang="en-US" dirty="0"/>
              <a:t>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368539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9F5D-2777-D04C-8B52-E02B3FC99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79" y="18468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dirty="0"/>
              <a:t>Single Random Forest Regressor Model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DE6743-B4E3-104C-AF3C-0E1AA6809BD0}"/>
              </a:ext>
            </a:extLst>
          </p:cNvPr>
          <p:cNvSpPr txBox="1"/>
          <p:nvPr/>
        </p:nvSpPr>
        <p:spPr>
          <a:xfrm>
            <a:off x="290945" y="2134971"/>
            <a:ext cx="39069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predicts much further away from the mean with similar or less error than ARIMA or LSTM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Improvised Sharpe Ratio calculation  most important feature.  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Nearly 4 times as important as next most utilized feature.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A170CD16-1719-A148-9263-76688404C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626" y="1809892"/>
            <a:ext cx="6815429" cy="483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38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9F5D-2777-D04C-8B52-E02B3FC99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79" y="18468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dirty="0"/>
              <a:t>Individual Random Forest Regressor Models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DE6743-B4E3-104C-AF3C-0E1AA6809BD0}"/>
              </a:ext>
            </a:extLst>
          </p:cNvPr>
          <p:cNvSpPr txBox="1"/>
          <p:nvPr/>
        </p:nvSpPr>
        <p:spPr>
          <a:xfrm>
            <a:off x="290945" y="2134971"/>
            <a:ext cx="39069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with least error for Stock 9663.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Illustrates how predicting volatile stocks important for differentiating between stocks’ Sharpe Ratio.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Predictions clearly much better than previous Random Forest Regressor between days 65 – 90.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73C13200-0333-894E-BB94-664E27618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36" y="1793636"/>
            <a:ext cx="7204364" cy="504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030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EF8E0-626F-1440-AD0B-500DA4F50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EEB8B-D3B1-BD40-BD27-15BF2AD28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963" y="1578409"/>
            <a:ext cx="10348288" cy="484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793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EF8E0-626F-1440-AD0B-500DA4F50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EC0519-44DD-4648-9D92-618DA1815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173" y="1274619"/>
            <a:ext cx="7778454" cy="543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444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F7918-31C8-3D47-93E5-3D70A209E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1998F-455F-4B47-AFEA-9D53D97BC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Institutional Investors and Retail Investors, in some cases, will be able to profit from daily investing at a large scale.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Important to understand that a large portfolio minimizes risk.</a:t>
            </a:r>
          </a:p>
          <a:p>
            <a:pPr>
              <a:spcAft>
                <a:spcPts val="600"/>
              </a:spcAft>
            </a:pPr>
            <a:r>
              <a:rPr lang="en-US" dirty="0"/>
              <a:t>Increased trading on JPX Stock Exchange likely 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Random Forest Regressors are producing positive returns.</a:t>
            </a:r>
          </a:p>
          <a:p>
            <a:pPr>
              <a:spcAft>
                <a:spcPts val="600"/>
              </a:spcAft>
            </a:pPr>
            <a:r>
              <a:rPr lang="en-US" dirty="0"/>
              <a:t>Increasing revenue likely for JPX Stock Exchange due to competition.</a:t>
            </a:r>
          </a:p>
          <a:p>
            <a:pPr>
              <a:spcAft>
                <a:spcPts val="600"/>
              </a:spcAft>
            </a:pPr>
            <a:r>
              <a:rPr lang="en-US" dirty="0"/>
              <a:t>Recommend creating relationships between data scientists in competition and institutional investors.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290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F4B78-2B34-0049-95CA-4AC22EE05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FE7BB-A2FF-544B-B63C-75D5E54E1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633364" cy="4904077"/>
          </a:xfrm>
        </p:spPr>
        <p:txBody>
          <a:bodyPr>
            <a:normAutofit/>
          </a:bodyPr>
          <a:lstStyle/>
          <a:p>
            <a:r>
              <a:rPr lang="en-US" b="1" dirty="0"/>
              <a:t>Add Options Data</a:t>
            </a:r>
            <a:endParaRPr lang="en-US" dirty="0"/>
          </a:p>
          <a:p>
            <a:pPr lvl="1"/>
            <a:r>
              <a:rPr lang="en-US" dirty="0"/>
              <a:t>Information leading to model interpretation of Sharpe Ratio important</a:t>
            </a:r>
          </a:p>
          <a:p>
            <a:pPr lvl="1"/>
            <a:r>
              <a:rPr lang="en-US" dirty="0"/>
              <a:t>Need to test whether options information can improve predictions.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b="1" dirty="0"/>
              <a:t>Test Additional Regressor Model Types</a:t>
            </a:r>
          </a:p>
          <a:p>
            <a:pPr lvl="1"/>
            <a:r>
              <a:rPr lang="en-US" dirty="0"/>
              <a:t>Bayesian Regressors thought to be strong stock market model types.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Further Investigate Neural Networks</a:t>
            </a:r>
          </a:p>
          <a:p>
            <a:pPr lvl="1"/>
            <a:r>
              <a:rPr lang="en-US" dirty="0"/>
              <a:t>.Many Neural Networks with options for layers are possible </a:t>
            </a:r>
          </a:p>
          <a:p>
            <a:pPr lvl="1"/>
            <a:r>
              <a:rPr lang="en-US" dirty="0"/>
              <a:t>Want Neural Network that risks predictions further from mean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525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B5AA-0353-3043-80CD-525DD39DE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Questions &amp; 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539FD-6F6E-984D-BEA8-87A12C777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4000" dirty="0"/>
              <a:t>Contact Information: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4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000" dirty="0"/>
              <a:t>Jim Petoskey – Data Scientist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3600" dirty="0">
                <a:hlinkClick r:id="rId2"/>
              </a:rPr>
              <a:t>Jim.Petoskey.146@gmail.com</a:t>
            </a:r>
            <a:endParaRPr lang="en-US" sz="3600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3600" dirty="0"/>
              <a:t>Phone: (734) 649-3182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3600" dirty="0" err="1">
                <a:hlinkClick r:id="rId3"/>
              </a:rPr>
              <a:t>linkedin.com</a:t>
            </a:r>
            <a:r>
              <a:rPr lang="en-US" sz="3600" dirty="0">
                <a:hlinkClick r:id="rId3"/>
              </a:rPr>
              <a:t>/in/</a:t>
            </a:r>
            <a:r>
              <a:rPr lang="en-US" sz="3600" dirty="0" err="1">
                <a:hlinkClick r:id="rId3"/>
              </a:rPr>
              <a:t>jimpetoskey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896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3C910-9320-904D-9968-5EE1CE64C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5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sz="6600" dirty="0"/>
              <a:t>Outline</a:t>
            </a:r>
            <a:endParaRPr lang="en-US" sz="54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8C1C49-DC2C-4131-9773-E940070AB8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9949454"/>
              </p:ext>
            </p:extLst>
          </p:nvPr>
        </p:nvGraphicFramePr>
        <p:xfrm>
          <a:off x="955965" y="2244436"/>
          <a:ext cx="10598726" cy="422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9609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FC826-18A1-3340-92C6-F1D2A207F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473" y="634181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b="1" dirty="0"/>
              <a:t>Business Opportunity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C37E3-CD66-5C4F-A965-D37ECB2BD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473" y="2656114"/>
            <a:ext cx="10263447" cy="356770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3200" dirty="0"/>
              <a:t>JPX Stock Exchange – Increase Trading</a:t>
            </a:r>
          </a:p>
          <a:p>
            <a:pPr lvl="1">
              <a:spcAft>
                <a:spcPts val="600"/>
              </a:spcAft>
            </a:pPr>
            <a:r>
              <a:rPr lang="en-US" sz="2800" dirty="0"/>
              <a:t>Increase trading to increase revenue</a:t>
            </a:r>
          </a:p>
          <a:p>
            <a:pPr lvl="1">
              <a:spcAft>
                <a:spcPts val="600"/>
              </a:spcAft>
            </a:pPr>
            <a:r>
              <a:rPr lang="en-US" sz="2800" dirty="0"/>
              <a:t>Provide institutional investors with machine learning models that predict daily stock direction.</a:t>
            </a:r>
          </a:p>
        </p:txBody>
      </p:sp>
    </p:spTree>
    <p:extLst>
      <p:ext uri="{BB962C8B-B14F-4D97-AF65-F5344CB8AC3E}">
        <p14:creationId xmlns:p14="http://schemas.microsoft.com/office/powerpoint/2010/main" val="963744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7557C-BAF2-1A40-A0BB-D0D806BDF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552C8B-7614-984F-9276-C157700F4857}"/>
              </a:ext>
            </a:extLst>
          </p:cNvPr>
          <p:cNvSpPr txBox="1"/>
          <p:nvPr/>
        </p:nvSpPr>
        <p:spPr>
          <a:xfrm>
            <a:off x="273267" y="1818289"/>
            <a:ext cx="1108053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is possible to predict the daily direction of stocks from the Sharpe Ratio.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Machine Learning Models make it possible to accurately predict stock direction and accrue returns when stocks are bought and shorted at scale.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Returns are generated by buying 200 and shorting 200 stocks on a daily basis.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Sharpe Ratio is predicted on a given day, then: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Stocks are bought at the close of the following business day and sold at close the day following that.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3552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CBF9F-C221-0A49-89FA-8FC24A685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7223E-5307-C743-98BF-4E4417E6C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2000 stocks with 4.5 years of data</a:t>
            </a:r>
          </a:p>
          <a:p>
            <a:pPr lvl="1"/>
            <a:r>
              <a:rPr lang="en-US" dirty="0"/>
              <a:t>Data from additional stocks provided to improve modeling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Financial Data Utilized</a:t>
            </a:r>
          </a:p>
          <a:p>
            <a:pPr lvl="1"/>
            <a:r>
              <a:rPr lang="en-US" dirty="0"/>
              <a:t>Trading Information, Income Statements, Market Sector, Issued Shares,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New Information Produced – 12 Features</a:t>
            </a:r>
          </a:p>
          <a:p>
            <a:pPr lvl="1"/>
            <a:r>
              <a:rPr lang="en-US" dirty="0"/>
              <a:t>Improvised Sharpe Ratio, Daily Return, Weekly Moving Average,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67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0B1F7-0450-954B-A8EB-B7345269B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E7882-F555-764C-9096-73B41F62D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best method of modelling data to predict Sharpe Ratio</a:t>
            </a:r>
          </a:p>
          <a:p>
            <a:pPr lvl="1"/>
            <a:r>
              <a:rPr lang="en-US" dirty="0"/>
              <a:t>Use ARIMA, LSTM Neural Network, and Random Forest Regressor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RMSE used as method for calculating error and comparing models.</a:t>
            </a:r>
          </a:p>
          <a:p>
            <a:endParaRPr lang="en-US" dirty="0"/>
          </a:p>
          <a:p>
            <a:r>
              <a:rPr lang="en-US" dirty="0"/>
              <a:t>Model Forecast predicts Sharpe Ratio on daily basis</a:t>
            </a:r>
          </a:p>
          <a:p>
            <a:pPr lvl="1"/>
            <a:r>
              <a:rPr lang="en-US" dirty="0"/>
              <a:t>Sharpe Ratio prediction greatly enhanced by calculating an expected Sharpe Ratio using Sharpe’s equation for Ex-Post Sharpe Ratio.</a:t>
            </a:r>
          </a:p>
        </p:txBody>
      </p:sp>
    </p:spTree>
    <p:extLst>
      <p:ext uri="{BB962C8B-B14F-4D97-AF65-F5344CB8AC3E}">
        <p14:creationId xmlns:p14="http://schemas.microsoft.com/office/powerpoint/2010/main" val="2864234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985FB-B45B-A245-B0FE-7FDA6ACF6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9645E-D9C3-3145-93BE-41297A655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dirty="0"/>
              <a:t>Most volatile stock’s predictions shown for each model.</a:t>
            </a:r>
          </a:p>
          <a:p>
            <a:pPr marL="971550" lvl="1" indent="-51435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ARIMA Model</a:t>
            </a:r>
          </a:p>
          <a:p>
            <a:pPr marL="971550" lvl="1" indent="-51435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Prophet Model</a:t>
            </a:r>
          </a:p>
          <a:p>
            <a:pPr lvl="2">
              <a:spcBef>
                <a:spcPts val="600"/>
              </a:spcBef>
              <a:spcAft>
                <a:spcPts val="1200"/>
              </a:spcAft>
            </a:pPr>
            <a:r>
              <a:rPr lang="en-US" dirty="0"/>
              <a:t>Not elaborated upon as very similar to ARIMA</a:t>
            </a:r>
          </a:p>
          <a:p>
            <a:pPr marL="971550" lvl="1" indent="-51435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LSTM Neural Network Model</a:t>
            </a:r>
          </a:p>
          <a:p>
            <a:pPr marL="971550" lvl="1" indent="-51435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Random Forest Regressor – 1 Model for all Stocks</a:t>
            </a:r>
          </a:p>
          <a:p>
            <a:pPr marL="971550" lvl="1" indent="-51435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Random Forest Regressor – Individually Modelled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dirty="0"/>
              <a:t>RMSE Plot and Kaggle Scores Presented</a:t>
            </a:r>
          </a:p>
        </p:txBody>
      </p:sp>
    </p:spTree>
    <p:extLst>
      <p:ext uri="{BB962C8B-B14F-4D97-AF65-F5344CB8AC3E}">
        <p14:creationId xmlns:p14="http://schemas.microsoft.com/office/powerpoint/2010/main" val="1913311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9F5D-2777-D04C-8B52-E02B3FC99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79" y="184687"/>
            <a:ext cx="10515600" cy="1325563"/>
          </a:xfrm>
        </p:spPr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dirty="0"/>
              <a:t>ARIMA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DE6743-B4E3-104C-AF3C-0E1AA6809BD0}"/>
              </a:ext>
            </a:extLst>
          </p:cNvPr>
          <p:cNvSpPr txBox="1"/>
          <p:nvPr/>
        </p:nvSpPr>
        <p:spPr>
          <a:xfrm>
            <a:off x="290945" y="2134971"/>
            <a:ext cx="37975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ARIMA had a low Kaggle score of -1.43.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predicted near the mean because it could not determine any pattern, trend, or seasonality to follow.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CE37676A-0D3A-5F40-9164-1DF92B13F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028" y="1339610"/>
            <a:ext cx="7446027" cy="514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215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9F5D-2777-D04C-8B52-E02B3FC99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79" y="184687"/>
            <a:ext cx="10515600" cy="1325563"/>
          </a:xfrm>
        </p:spPr>
        <p:txBody>
          <a:bodyPr/>
          <a:lstStyle/>
          <a:p>
            <a:r>
              <a:rPr lang="en-US" dirty="0"/>
              <a:t>Results </a:t>
            </a:r>
            <a:br>
              <a:rPr lang="en-US" dirty="0"/>
            </a:br>
            <a:r>
              <a:rPr lang="en-US" dirty="0"/>
              <a:t>LSTM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DE6743-B4E3-104C-AF3C-0E1AA6809BD0}"/>
              </a:ext>
            </a:extLst>
          </p:cNvPr>
          <p:cNvSpPr txBox="1"/>
          <p:nvPr/>
        </p:nvSpPr>
        <p:spPr>
          <a:xfrm>
            <a:off x="290945" y="2134971"/>
            <a:ext cx="39069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LSTM was not scored due to high computational expense.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Likely would have scored similarly to the ARIMA model due to similar predictions for each stock.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predicted near the mean – likely because this was the best way to lower error.</a:t>
            </a:r>
          </a:p>
        </p:txBody>
      </p:sp>
      <p:pic>
        <p:nvPicPr>
          <p:cNvPr id="6" name="Picture 5" descr="Chart, line chart, histogram&#10;&#10;Description automatically generated">
            <a:extLst>
              <a:ext uri="{FF2B5EF4-FFF2-40B4-BE49-F238E27FC236}">
                <a16:creationId xmlns:a16="http://schemas.microsoft.com/office/drawing/2014/main" id="{3FA0BC80-B58A-AD44-9053-A4B4E364D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248" y="1406548"/>
            <a:ext cx="7250459" cy="514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421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</TotalTime>
  <Words>637</Words>
  <Application>Microsoft Macintosh PowerPoint</Application>
  <PresentationFormat>Widescreen</PresentationFormat>
  <Paragraphs>104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JPX Stock Exchange</vt:lpstr>
      <vt:lpstr>Outline</vt:lpstr>
      <vt:lpstr>Business Opportunity</vt:lpstr>
      <vt:lpstr>Summary</vt:lpstr>
      <vt:lpstr>Data</vt:lpstr>
      <vt:lpstr>Methods</vt:lpstr>
      <vt:lpstr>Results Summary</vt:lpstr>
      <vt:lpstr>Results ARIMA Model</vt:lpstr>
      <vt:lpstr>Results  LSTM Model</vt:lpstr>
      <vt:lpstr>Results Single Random Forest Regressor Model </vt:lpstr>
      <vt:lpstr>Results Individual Random Forest Regressor Models</vt:lpstr>
      <vt:lpstr>Results</vt:lpstr>
      <vt:lpstr>Results</vt:lpstr>
      <vt:lpstr>Conclusions</vt:lpstr>
      <vt:lpstr>Future Work</vt:lpstr>
      <vt:lpstr>Questions &amp; Answers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Petoskey</dc:creator>
  <cp:lastModifiedBy>Jim Petoskey</cp:lastModifiedBy>
  <cp:revision>8</cp:revision>
  <dcterms:created xsi:type="dcterms:W3CDTF">2022-05-03T21:07:28Z</dcterms:created>
  <dcterms:modified xsi:type="dcterms:W3CDTF">2022-06-21T20:36:02Z</dcterms:modified>
</cp:coreProperties>
</file>