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59" r:id="rId6"/>
    <p:sldId id="268" r:id="rId7"/>
    <p:sldId id="266" r:id="rId8"/>
    <p:sldId id="262" r:id="rId9"/>
    <p:sldId id="265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83"/>
    <p:restoredTop sz="94788"/>
  </p:normalViewPr>
  <p:slideViewPr>
    <p:cSldViewPr snapToGrid="0" snapToObjects="1">
      <p:cViewPr varScale="1">
        <p:scale>
          <a:sx n="99" d="100"/>
          <a:sy n="99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2F168-8872-45A1-8AAF-3158ED713FBC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2E54ED8-19BB-4C55-A3F5-0D6820A02B0C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46443E6B-7CBF-42E4-87CC-0AE27384AED3}" type="parTrans" cxnId="{55F0CB7C-D60C-4349-89D0-73A7251CE806}">
      <dgm:prSet/>
      <dgm:spPr/>
      <dgm:t>
        <a:bodyPr/>
        <a:lstStyle/>
        <a:p>
          <a:endParaRPr lang="en-US"/>
        </a:p>
      </dgm:t>
    </dgm:pt>
    <dgm:pt modelId="{A8EF75EF-0917-4C03-A400-C2685FC85587}" type="sibTrans" cxnId="{55F0CB7C-D60C-4349-89D0-73A7251CE806}">
      <dgm:prSet/>
      <dgm:spPr/>
      <dgm:t>
        <a:bodyPr/>
        <a:lstStyle/>
        <a:p>
          <a:endParaRPr lang="en-US"/>
        </a:p>
      </dgm:t>
    </dgm:pt>
    <dgm:pt modelId="{C0350612-A9D3-4588-A04D-1E98C8B850FF}">
      <dgm:prSet/>
      <dgm:spPr/>
      <dgm:t>
        <a:bodyPr/>
        <a:lstStyle/>
        <a:p>
          <a:r>
            <a:rPr lang="en-US"/>
            <a:t>Summary</a:t>
          </a:r>
        </a:p>
      </dgm:t>
    </dgm:pt>
    <dgm:pt modelId="{79C25E01-4830-442D-BF7C-6BDA144B8691}" type="parTrans" cxnId="{E0DCEE17-FFC8-479C-8FEF-38238E37838C}">
      <dgm:prSet/>
      <dgm:spPr/>
      <dgm:t>
        <a:bodyPr/>
        <a:lstStyle/>
        <a:p>
          <a:endParaRPr lang="en-US"/>
        </a:p>
      </dgm:t>
    </dgm:pt>
    <dgm:pt modelId="{8F9A6A06-C58A-45E9-BEB5-199853335F3F}" type="sibTrans" cxnId="{E0DCEE17-FFC8-479C-8FEF-38238E37838C}">
      <dgm:prSet/>
      <dgm:spPr/>
      <dgm:t>
        <a:bodyPr/>
        <a:lstStyle/>
        <a:p>
          <a:endParaRPr lang="en-US"/>
        </a:p>
      </dgm:t>
    </dgm:pt>
    <dgm:pt modelId="{45E69A1E-3364-4855-AB44-AE1B1BD94F43}">
      <dgm:prSet/>
      <dgm:spPr/>
      <dgm:t>
        <a:bodyPr/>
        <a:lstStyle/>
        <a:p>
          <a:r>
            <a:rPr lang="en-US"/>
            <a:t>Data</a:t>
          </a:r>
        </a:p>
      </dgm:t>
    </dgm:pt>
    <dgm:pt modelId="{4A1811D3-BE02-432B-B860-E57053A837D5}" type="parTrans" cxnId="{426672F6-4BFF-44A7-8864-A8F24DA52247}">
      <dgm:prSet/>
      <dgm:spPr/>
      <dgm:t>
        <a:bodyPr/>
        <a:lstStyle/>
        <a:p>
          <a:endParaRPr lang="en-US"/>
        </a:p>
      </dgm:t>
    </dgm:pt>
    <dgm:pt modelId="{56B55F3E-45CD-4C88-B885-2D4A19ED23D0}" type="sibTrans" cxnId="{426672F6-4BFF-44A7-8864-A8F24DA52247}">
      <dgm:prSet/>
      <dgm:spPr/>
      <dgm:t>
        <a:bodyPr/>
        <a:lstStyle/>
        <a:p>
          <a:endParaRPr lang="en-US"/>
        </a:p>
      </dgm:t>
    </dgm:pt>
    <dgm:pt modelId="{7DEBCF3C-9749-41D2-8721-15BF739F5607}">
      <dgm:prSet/>
      <dgm:spPr/>
      <dgm:t>
        <a:bodyPr/>
        <a:lstStyle/>
        <a:p>
          <a:r>
            <a:rPr lang="en-US"/>
            <a:t>Methods</a:t>
          </a:r>
        </a:p>
      </dgm:t>
    </dgm:pt>
    <dgm:pt modelId="{7EADD517-4840-4ECE-B0EE-5A2D6FFACA59}" type="parTrans" cxnId="{CD8CA16F-117B-4A75-9BAE-581A4833D728}">
      <dgm:prSet/>
      <dgm:spPr/>
      <dgm:t>
        <a:bodyPr/>
        <a:lstStyle/>
        <a:p>
          <a:endParaRPr lang="en-US"/>
        </a:p>
      </dgm:t>
    </dgm:pt>
    <dgm:pt modelId="{53696F31-D819-431B-A1E9-466570F46881}" type="sibTrans" cxnId="{CD8CA16F-117B-4A75-9BAE-581A4833D728}">
      <dgm:prSet/>
      <dgm:spPr/>
      <dgm:t>
        <a:bodyPr/>
        <a:lstStyle/>
        <a:p>
          <a:endParaRPr lang="en-US"/>
        </a:p>
      </dgm:t>
    </dgm:pt>
    <dgm:pt modelId="{BE40F1FC-8BF7-4248-AA7A-6CFAD04603DD}">
      <dgm:prSet/>
      <dgm:spPr/>
      <dgm:t>
        <a:bodyPr/>
        <a:lstStyle/>
        <a:p>
          <a:r>
            <a:rPr lang="en-US"/>
            <a:t>Results</a:t>
          </a:r>
        </a:p>
      </dgm:t>
    </dgm:pt>
    <dgm:pt modelId="{E432068E-44C6-4CB0-8D88-7E41337C5BAD}" type="parTrans" cxnId="{83B87251-340A-459D-9F29-CD2856C4FB97}">
      <dgm:prSet/>
      <dgm:spPr/>
      <dgm:t>
        <a:bodyPr/>
        <a:lstStyle/>
        <a:p>
          <a:endParaRPr lang="en-US"/>
        </a:p>
      </dgm:t>
    </dgm:pt>
    <dgm:pt modelId="{5B8E75FB-004C-4E0E-B22E-BF6865D0B8BD}" type="sibTrans" cxnId="{83B87251-340A-459D-9F29-CD2856C4FB97}">
      <dgm:prSet/>
      <dgm:spPr/>
      <dgm:t>
        <a:bodyPr/>
        <a:lstStyle/>
        <a:p>
          <a:endParaRPr lang="en-US"/>
        </a:p>
      </dgm:t>
    </dgm:pt>
    <dgm:pt modelId="{5E5956B9-57CC-43EC-AE69-DAD24282660C}">
      <dgm:prSet/>
      <dgm:spPr/>
      <dgm:t>
        <a:bodyPr/>
        <a:lstStyle/>
        <a:p>
          <a:r>
            <a:rPr lang="en-US"/>
            <a:t>Conclusions</a:t>
          </a:r>
        </a:p>
      </dgm:t>
    </dgm:pt>
    <dgm:pt modelId="{102DD32B-BE1C-41D6-8129-E376B0A0501C}" type="parTrans" cxnId="{748689DD-072A-4E31-984E-ECE69F542963}">
      <dgm:prSet/>
      <dgm:spPr/>
      <dgm:t>
        <a:bodyPr/>
        <a:lstStyle/>
        <a:p>
          <a:endParaRPr lang="en-US"/>
        </a:p>
      </dgm:t>
    </dgm:pt>
    <dgm:pt modelId="{139B8780-8C73-4365-93D9-72C8F8BF93B0}" type="sibTrans" cxnId="{748689DD-072A-4E31-984E-ECE69F542963}">
      <dgm:prSet/>
      <dgm:spPr/>
      <dgm:t>
        <a:bodyPr/>
        <a:lstStyle/>
        <a:p>
          <a:endParaRPr lang="en-US"/>
        </a:p>
      </dgm:t>
    </dgm:pt>
    <dgm:pt modelId="{F2A35F5C-D629-F34B-9050-C981ECCC71F9}" type="pres">
      <dgm:prSet presAssocID="{BC72F168-8872-45A1-8AAF-3158ED713FBC}" presName="vert0" presStyleCnt="0">
        <dgm:presLayoutVars>
          <dgm:dir/>
          <dgm:animOne val="branch"/>
          <dgm:animLvl val="lvl"/>
        </dgm:presLayoutVars>
      </dgm:prSet>
      <dgm:spPr/>
    </dgm:pt>
    <dgm:pt modelId="{593388A4-D340-1443-A6C2-42F4E98C34F2}" type="pres">
      <dgm:prSet presAssocID="{82E54ED8-19BB-4C55-A3F5-0D6820A02B0C}" presName="thickLine" presStyleLbl="alignNode1" presStyleIdx="0" presStyleCnt="6"/>
      <dgm:spPr/>
    </dgm:pt>
    <dgm:pt modelId="{6AD1AD0E-1227-154E-B3FB-E67E00980432}" type="pres">
      <dgm:prSet presAssocID="{82E54ED8-19BB-4C55-A3F5-0D6820A02B0C}" presName="horz1" presStyleCnt="0"/>
      <dgm:spPr/>
    </dgm:pt>
    <dgm:pt modelId="{8A2BF7CB-C25A-8B4F-B211-6A4B60D53E59}" type="pres">
      <dgm:prSet presAssocID="{82E54ED8-19BB-4C55-A3F5-0D6820A02B0C}" presName="tx1" presStyleLbl="revTx" presStyleIdx="0" presStyleCnt="6"/>
      <dgm:spPr/>
    </dgm:pt>
    <dgm:pt modelId="{75F3171A-CB2E-5A4C-9140-195C359E536B}" type="pres">
      <dgm:prSet presAssocID="{82E54ED8-19BB-4C55-A3F5-0D6820A02B0C}" presName="vert1" presStyleCnt="0"/>
      <dgm:spPr/>
    </dgm:pt>
    <dgm:pt modelId="{8B31FEDC-4082-0142-9CB1-F5361D07D5D7}" type="pres">
      <dgm:prSet presAssocID="{C0350612-A9D3-4588-A04D-1E98C8B850FF}" presName="thickLine" presStyleLbl="alignNode1" presStyleIdx="1" presStyleCnt="6"/>
      <dgm:spPr/>
    </dgm:pt>
    <dgm:pt modelId="{4C949DA8-1D7D-9F4B-93EC-2561E22D7610}" type="pres">
      <dgm:prSet presAssocID="{C0350612-A9D3-4588-A04D-1E98C8B850FF}" presName="horz1" presStyleCnt="0"/>
      <dgm:spPr/>
    </dgm:pt>
    <dgm:pt modelId="{6E34C315-F2FB-F346-BBFA-2FFB8DA1C12F}" type="pres">
      <dgm:prSet presAssocID="{C0350612-A9D3-4588-A04D-1E98C8B850FF}" presName="tx1" presStyleLbl="revTx" presStyleIdx="1" presStyleCnt="6"/>
      <dgm:spPr/>
    </dgm:pt>
    <dgm:pt modelId="{006EB3A3-68DD-ED47-AAF0-36309139AD00}" type="pres">
      <dgm:prSet presAssocID="{C0350612-A9D3-4588-A04D-1E98C8B850FF}" presName="vert1" presStyleCnt="0"/>
      <dgm:spPr/>
    </dgm:pt>
    <dgm:pt modelId="{C1FA4561-627C-5D49-90C8-26D13B7D68C7}" type="pres">
      <dgm:prSet presAssocID="{45E69A1E-3364-4855-AB44-AE1B1BD94F43}" presName="thickLine" presStyleLbl="alignNode1" presStyleIdx="2" presStyleCnt="6"/>
      <dgm:spPr/>
    </dgm:pt>
    <dgm:pt modelId="{81C02B60-C505-B342-8442-3A44BB73D5CB}" type="pres">
      <dgm:prSet presAssocID="{45E69A1E-3364-4855-AB44-AE1B1BD94F43}" presName="horz1" presStyleCnt="0"/>
      <dgm:spPr/>
    </dgm:pt>
    <dgm:pt modelId="{49EF1B3E-46CC-3A4B-98E2-AF4B455C912C}" type="pres">
      <dgm:prSet presAssocID="{45E69A1E-3364-4855-AB44-AE1B1BD94F43}" presName="tx1" presStyleLbl="revTx" presStyleIdx="2" presStyleCnt="6"/>
      <dgm:spPr/>
    </dgm:pt>
    <dgm:pt modelId="{0840E482-8244-144B-830C-35CCADB435BF}" type="pres">
      <dgm:prSet presAssocID="{45E69A1E-3364-4855-AB44-AE1B1BD94F43}" presName="vert1" presStyleCnt="0"/>
      <dgm:spPr/>
    </dgm:pt>
    <dgm:pt modelId="{824A1AAF-8292-0A4A-9F7B-528301D7115E}" type="pres">
      <dgm:prSet presAssocID="{7DEBCF3C-9749-41D2-8721-15BF739F5607}" presName="thickLine" presStyleLbl="alignNode1" presStyleIdx="3" presStyleCnt="6"/>
      <dgm:spPr/>
    </dgm:pt>
    <dgm:pt modelId="{15A9A34C-29CB-C945-8F4F-EB52E24E2808}" type="pres">
      <dgm:prSet presAssocID="{7DEBCF3C-9749-41D2-8721-15BF739F5607}" presName="horz1" presStyleCnt="0"/>
      <dgm:spPr/>
    </dgm:pt>
    <dgm:pt modelId="{F7C01D9E-702D-784C-BC9B-FD396316A8F6}" type="pres">
      <dgm:prSet presAssocID="{7DEBCF3C-9749-41D2-8721-15BF739F5607}" presName="tx1" presStyleLbl="revTx" presStyleIdx="3" presStyleCnt="6"/>
      <dgm:spPr/>
    </dgm:pt>
    <dgm:pt modelId="{AE3A4A78-8058-AF4E-BB97-5CDFEE15EEC0}" type="pres">
      <dgm:prSet presAssocID="{7DEBCF3C-9749-41D2-8721-15BF739F5607}" presName="vert1" presStyleCnt="0"/>
      <dgm:spPr/>
    </dgm:pt>
    <dgm:pt modelId="{41002695-AAAE-7E44-A434-A551B3CF5E22}" type="pres">
      <dgm:prSet presAssocID="{BE40F1FC-8BF7-4248-AA7A-6CFAD04603DD}" presName="thickLine" presStyleLbl="alignNode1" presStyleIdx="4" presStyleCnt="6"/>
      <dgm:spPr/>
    </dgm:pt>
    <dgm:pt modelId="{204D459D-6941-3E46-9935-99B77D3963B5}" type="pres">
      <dgm:prSet presAssocID="{BE40F1FC-8BF7-4248-AA7A-6CFAD04603DD}" presName="horz1" presStyleCnt="0"/>
      <dgm:spPr/>
    </dgm:pt>
    <dgm:pt modelId="{4B983A6B-B614-7348-BC11-ACE4FE31970D}" type="pres">
      <dgm:prSet presAssocID="{BE40F1FC-8BF7-4248-AA7A-6CFAD04603DD}" presName="tx1" presStyleLbl="revTx" presStyleIdx="4" presStyleCnt="6"/>
      <dgm:spPr/>
    </dgm:pt>
    <dgm:pt modelId="{7C041071-B360-CC45-8EFC-2B040531CA98}" type="pres">
      <dgm:prSet presAssocID="{BE40F1FC-8BF7-4248-AA7A-6CFAD04603DD}" presName="vert1" presStyleCnt="0"/>
      <dgm:spPr/>
    </dgm:pt>
    <dgm:pt modelId="{1EC6FC90-DCEE-8346-BA34-A1BE099C3143}" type="pres">
      <dgm:prSet presAssocID="{5E5956B9-57CC-43EC-AE69-DAD24282660C}" presName="thickLine" presStyleLbl="alignNode1" presStyleIdx="5" presStyleCnt="6"/>
      <dgm:spPr/>
    </dgm:pt>
    <dgm:pt modelId="{8D0BB708-F130-A643-8487-F4382F3A7DDE}" type="pres">
      <dgm:prSet presAssocID="{5E5956B9-57CC-43EC-AE69-DAD24282660C}" presName="horz1" presStyleCnt="0"/>
      <dgm:spPr/>
    </dgm:pt>
    <dgm:pt modelId="{89B77436-103A-464D-B974-59B8259548B9}" type="pres">
      <dgm:prSet presAssocID="{5E5956B9-57CC-43EC-AE69-DAD24282660C}" presName="tx1" presStyleLbl="revTx" presStyleIdx="5" presStyleCnt="6"/>
      <dgm:spPr/>
    </dgm:pt>
    <dgm:pt modelId="{E617BC2F-426F-EE49-A1A2-526A38685747}" type="pres">
      <dgm:prSet presAssocID="{5E5956B9-57CC-43EC-AE69-DAD24282660C}" presName="vert1" presStyleCnt="0"/>
      <dgm:spPr/>
    </dgm:pt>
  </dgm:ptLst>
  <dgm:cxnLst>
    <dgm:cxn modelId="{E0DCEE17-FFC8-479C-8FEF-38238E37838C}" srcId="{BC72F168-8872-45A1-8AAF-3158ED713FBC}" destId="{C0350612-A9D3-4588-A04D-1E98C8B850FF}" srcOrd="1" destOrd="0" parTransId="{79C25E01-4830-442D-BF7C-6BDA144B8691}" sibTransId="{8F9A6A06-C58A-45E9-BEB5-199853335F3F}"/>
    <dgm:cxn modelId="{31661130-B72A-0C46-9F08-C2EEC2CBF1BA}" type="presOf" srcId="{82E54ED8-19BB-4C55-A3F5-0D6820A02B0C}" destId="{8A2BF7CB-C25A-8B4F-B211-6A4B60D53E59}" srcOrd="0" destOrd="0" presId="urn:microsoft.com/office/officeart/2008/layout/LinedList"/>
    <dgm:cxn modelId="{83B87251-340A-459D-9F29-CD2856C4FB97}" srcId="{BC72F168-8872-45A1-8AAF-3158ED713FBC}" destId="{BE40F1FC-8BF7-4248-AA7A-6CFAD04603DD}" srcOrd="4" destOrd="0" parTransId="{E432068E-44C6-4CB0-8D88-7E41337C5BAD}" sibTransId="{5B8E75FB-004C-4E0E-B22E-BF6865D0B8BD}"/>
    <dgm:cxn modelId="{CD8CA16F-117B-4A75-9BAE-581A4833D728}" srcId="{BC72F168-8872-45A1-8AAF-3158ED713FBC}" destId="{7DEBCF3C-9749-41D2-8721-15BF739F5607}" srcOrd="3" destOrd="0" parTransId="{7EADD517-4840-4ECE-B0EE-5A2D6FFACA59}" sibTransId="{53696F31-D819-431B-A1E9-466570F46881}"/>
    <dgm:cxn modelId="{55F0CB7C-D60C-4349-89D0-73A7251CE806}" srcId="{BC72F168-8872-45A1-8AAF-3158ED713FBC}" destId="{82E54ED8-19BB-4C55-A3F5-0D6820A02B0C}" srcOrd="0" destOrd="0" parTransId="{46443E6B-7CBF-42E4-87CC-0AE27384AED3}" sibTransId="{A8EF75EF-0917-4C03-A400-C2685FC85587}"/>
    <dgm:cxn modelId="{F8E2AB90-B1B9-BD4C-9CC0-3FC394FFCE6B}" type="presOf" srcId="{5E5956B9-57CC-43EC-AE69-DAD24282660C}" destId="{89B77436-103A-464D-B974-59B8259548B9}" srcOrd="0" destOrd="0" presId="urn:microsoft.com/office/officeart/2008/layout/LinedList"/>
    <dgm:cxn modelId="{7C7759B9-904D-3343-A2A1-4A34D37E2C58}" type="presOf" srcId="{45E69A1E-3364-4855-AB44-AE1B1BD94F43}" destId="{49EF1B3E-46CC-3A4B-98E2-AF4B455C912C}" srcOrd="0" destOrd="0" presId="urn:microsoft.com/office/officeart/2008/layout/LinedList"/>
    <dgm:cxn modelId="{F7DFBDDA-FEB7-F74F-9DE5-3F9442705ACB}" type="presOf" srcId="{7DEBCF3C-9749-41D2-8721-15BF739F5607}" destId="{F7C01D9E-702D-784C-BC9B-FD396316A8F6}" srcOrd="0" destOrd="0" presId="urn:microsoft.com/office/officeart/2008/layout/LinedList"/>
    <dgm:cxn modelId="{EECFC1DC-9602-774E-AFFC-1C4D32C838AE}" type="presOf" srcId="{C0350612-A9D3-4588-A04D-1E98C8B850FF}" destId="{6E34C315-F2FB-F346-BBFA-2FFB8DA1C12F}" srcOrd="0" destOrd="0" presId="urn:microsoft.com/office/officeart/2008/layout/LinedList"/>
    <dgm:cxn modelId="{748689DD-072A-4E31-984E-ECE69F542963}" srcId="{BC72F168-8872-45A1-8AAF-3158ED713FBC}" destId="{5E5956B9-57CC-43EC-AE69-DAD24282660C}" srcOrd="5" destOrd="0" parTransId="{102DD32B-BE1C-41D6-8129-E376B0A0501C}" sibTransId="{139B8780-8C73-4365-93D9-72C8F8BF93B0}"/>
    <dgm:cxn modelId="{B6DC45EB-4E26-9F44-BB49-5918BA460964}" type="presOf" srcId="{BE40F1FC-8BF7-4248-AA7A-6CFAD04603DD}" destId="{4B983A6B-B614-7348-BC11-ACE4FE31970D}" srcOrd="0" destOrd="0" presId="urn:microsoft.com/office/officeart/2008/layout/LinedList"/>
    <dgm:cxn modelId="{63A872ED-21D5-114D-8916-D1CEFEA7323D}" type="presOf" srcId="{BC72F168-8872-45A1-8AAF-3158ED713FBC}" destId="{F2A35F5C-D629-F34B-9050-C981ECCC71F9}" srcOrd="0" destOrd="0" presId="urn:microsoft.com/office/officeart/2008/layout/LinedList"/>
    <dgm:cxn modelId="{426672F6-4BFF-44A7-8864-A8F24DA52247}" srcId="{BC72F168-8872-45A1-8AAF-3158ED713FBC}" destId="{45E69A1E-3364-4855-AB44-AE1B1BD94F43}" srcOrd="2" destOrd="0" parTransId="{4A1811D3-BE02-432B-B860-E57053A837D5}" sibTransId="{56B55F3E-45CD-4C88-B885-2D4A19ED23D0}"/>
    <dgm:cxn modelId="{1F68EEEE-E973-E14E-AFED-B842495A9CFE}" type="presParOf" srcId="{F2A35F5C-D629-F34B-9050-C981ECCC71F9}" destId="{593388A4-D340-1443-A6C2-42F4E98C34F2}" srcOrd="0" destOrd="0" presId="urn:microsoft.com/office/officeart/2008/layout/LinedList"/>
    <dgm:cxn modelId="{71D1A1F4-B1BA-8B43-8B8C-2FF51E98C86D}" type="presParOf" srcId="{F2A35F5C-D629-F34B-9050-C981ECCC71F9}" destId="{6AD1AD0E-1227-154E-B3FB-E67E00980432}" srcOrd="1" destOrd="0" presId="urn:microsoft.com/office/officeart/2008/layout/LinedList"/>
    <dgm:cxn modelId="{E5BC462B-29BD-3146-9A9F-180389FA0C12}" type="presParOf" srcId="{6AD1AD0E-1227-154E-B3FB-E67E00980432}" destId="{8A2BF7CB-C25A-8B4F-B211-6A4B60D53E59}" srcOrd="0" destOrd="0" presId="urn:microsoft.com/office/officeart/2008/layout/LinedList"/>
    <dgm:cxn modelId="{2BE5D8BB-B452-9243-8713-CE02298C4E00}" type="presParOf" srcId="{6AD1AD0E-1227-154E-B3FB-E67E00980432}" destId="{75F3171A-CB2E-5A4C-9140-195C359E536B}" srcOrd="1" destOrd="0" presId="urn:microsoft.com/office/officeart/2008/layout/LinedList"/>
    <dgm:cxn modelId="{90714ED1-394E-3E4F-A11E-6829B00717BD}" type="presParOf" srcId="{F2A35F5C-D629-F34B-9050-C981ECCC71F9}" destId="{8B31FEDC-4082-0142-9CB1-F5361D07D5D7}" srcOrd="2" destOrd="0" presId="urn:microsoft.com/office/officeart/2008/layout/LinedList"/>
    <dgm:cxn modelId="{918306F8-E9BF-7A44-B484-279491EF4B47}" type="presParOf" srcId="{F2A35F5C-D629-F34B-9050-C981ECCC71F9}" destId="{4C949DA8-1D7D-9F4B-93EC-2561E22D7610}" srcOrd="3" destOrd="0" presId="urn:microsoft.com/office/officeart/2008/layout/LinedList"/>
    <dgm:cxn modelId="{EC321752-A75E-FA45-953F-6997AF5BBF49}" type="presParOf" srcId="{4C949DA8-1D7D-9F4B-93EC-2561E22D7610}" destId="{6E34C315-F2FB-F346-BBFA-2FFB8DA1C12F}" srcOrd="0" destOrd="0" presId="urn:microsoft.com/office/officeart/2008/layout/LinedList"/>
    <dgm:cxn modelId="{C5C58800-8F92-C441-B71D-6C8831970638}" type="presParOf" srcId="{4C949DA8-1D7D-9F4B-93EC-2561E22D7610}" destId="{006EB3A3-68DD-ED47-AAF0-36309139AD00}" srcOrd="1" destOrd="0" presId="urn:microsoft.com/office/officeart/2008/layout/LinedList"/>
    <dgm:cxn modelId="{D512D70F-CF15-D648-ACE5-984304547702}" type="presParOf" srcId="{F2A35F5C-D629-F34B-9050-C981ECCC71F9}" destId="{C1FA4561-627C-5D49-90C8-26D13B7D68C7}" srcOrd="4" destOrd="0" presId="urn:microsoft.com/office/officeart/2008/layout/LinedList"/>
    <dgm:cxn modelId="{6162F214-287B-9E44-B1C5-A938430E333A}" type="presParOf" srcId="{F2A35F5C-D629-F34B-9050-C981ECCC71F9}" destId="{81C02B60-C505-B342-8442-3A44BB73D5CB}" srcOrd="5" destOrd="0" presId="urn:microsoft.com/office/officeart/2008/layout/LinedList"/>
    <dgm:cxn modelId="{BDA4BAF4-A29D-5843-94F7-C2AE49FDB55C}" type="presParOf" srcId="{81C02B60-C505-B342-8442-3A44BB73D5CB}" destId="{49EF1B3E-46CC-3A4B-98E2-AF4B455C912C}" srcOrd="0" destOrd="0" presId="urn:microsoft.com/office/officeart/2008/layout/LinedList"/>
    <dgm:cxn modelId="{B86FEF4E-0AF9-8A46-9D55-E47DCC547C2B}" type="presParOf" srcId="{81C02B60-C505-B342-8442-3A44BB73D5CB}" destId="{0840E482-8244-144B-830C-35CCADB435BF}" srcOrd="1" destOrd="0" presId="urn:microsoft.com/office/officeart/2008/layout/LinedList"/>
    <dgm:cxn modelId="{FD08A0A3-27C1-1A4D-A39A-9892A6F4E88C}" type="presParOf" srcId="{F2A35F5C-D629-F34B-9050-C981ECCC71F9}" destId="{824A1AAF-8292-0A4A-9F7B-528301D7115E}" srcOrd="6" destOrd="0" presId="urn:microsoft.com/office/officeart/2008/layout/LinedList"/>
    <dgm:cxn modelId="{6E97D064-6C14-5D4D-9E72-A2315468252B}" type="presParOf" srcId="{F2A35F5C-D629-F34B-9050-C981ECCC71F9}" destId="{15A9A34C-29CB-C945-8F4F-EB52E24E2808}" srcOrd="7" destOrd="0" presId="urn:microsoft.com/office/officeart/2008/layout/LinedList"/>
    <dgm:cxn modelId="{4F4A85AD-3E2C-2241-A740-D1831C104D76}" type="presParOf" srcId="{15A9A34C-29CB-C945-8F4F-EB52E24E2808}" destId="{F7C01D9E-702D-784C-BC9B-FD396316A8F6}" srcOrd="0" destOrd="0" presId="urn:microsoft.com/office/officeart/2008/layout/LinedList"/>
    <dgm:cxn modelId="{CB32BB0A-87DB-1E48-BCF3-F737E5EE8CD7}" type="presParOf" srcId="{15A9A34C-29CB-C945-8F4F-EB52E24E2808}" destId="{AE3A4A78-8058-AF4E-BB97-5CDFEE15EEC0}" srcOrd="1" destOrd="0" presId="urn:microsoft.com/office/officeart/2008/layout/LinedList"/>
    <dgm:cxn modelId="{CC6E7954-A2AF-B643-836F-D2964D335417}" type="presParOf" srcId="{F2A35F5C-D629-F34B-9050-C981ECCC71F9}" destId="{41002695-AAAE-7E44-A434-A551B3CF5E22}" srcOrd="8" destOrd="0" presId="urn:microsoft.com/office/officeart/2008/layout/LinedList"/>
    <dgm:cxn modelId="{148422A2-1275-FF4F-ABB1-3041B42B8897}" type="presParOf" srcId="{F2A35F5C-D629-F34B-9050-C981ECCC71F9}" destId="{204D459D-6941-3E46-9935-99B77D3963B5}" srcOrd="9" destOrd="0" presId="urn:microsoft.com/office/officeart/2008/layout/LinedList"/>
    <dgm:cxn modelId="{5F118925-23A7-EF43-8096-B29E61D38FD8}" type="presParOf" srcId="{204D459D-6941-3E46-9935-99B77D3963B5}" destId="{4B983A6B-B614-7348-BC11-ACE4FE31970D}" srcOrd="0" destOrd="0" presId="urn:microsoft.com/office/officeart/2008/layout/LinedList"/>
    <dgm:cxn modelId="{64215B5A-3908-C146-AC0B-100E5730A5AB}" type="presParOf" srcId="{204D459D-6941-3E46-9935-99B77D3963B5}" destId="{7C041071-B360-CC45-8EFC-2B040531CA98}" srcOrd="1" destOrd="0" presId="urn:microsoft.com/office/officeart/2008/layout/LinedList"/>
    <dgm:cxn modelId="{3ACCFB69-8E43-BB49-B7C7-2640270CB3A1}" type="presParOf" srcId="{F2A35F5C-D629-F34B-9050-C981ECCC71F9}" destId="{1EC6FC90-DCEE-8346-BA34-A1BE099C3143}" srcOrd="10" destOrd="0" presId="urn:microsoft.com/office/officeart/2008/layout/LinedList"/>
    <dgm:cxn modelId="{029E2CE8-D493-BF4A-B4BD-C2A0AC60986A}" type="presParOf" srcId="{F2A35F5C-D629-F34B-9050-C981ECCC71F9}" destId="{8D0BB708-F130-A643-8487-F4382F3A7DDE}" srcOrd="11" destOrd="0" presId="urn:microsoft.com/office/officeart/2008/layout/LinedList"/>
    <dgm:cxn modelId="{8A75C293-6A57-B549-A128-E354D657AF88}" type="presParOf" srcId="{8D0BB708-F130-A643-8487-F4382F3A7DDE}" destId="{89B77436-103A-464D-B974-59B8259548B9}" srcOrd="0" destOrd="0" presId="urn:microsoft.com/office/officeart/2008/layout/LinedList"/>
    <dgm:cxn modelId="{3A5A3464-949A-044B-A05D-CB6C38857BCA}" type="presParOf" srcId="{8D0BB708-F130-A643-8487-F4382F3A7DDE}" destId="{E617BC2F-426F-EE49-A1A2-526A386857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230C7-ACBA-4289-919B-2D4927C5B1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EA17A27-29F8-46D9-ACE3-C6E599516AB9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2800" b="0" dirty="0"/>
            <a:t>Home-owners want to know:  will renovations increase the price of their home, and by how much?</a:t>
          </a:r>
        </a:p>
      </dgm:t>
    </dgm:pt>
    <dgm:pt modelId="{7B01E97A-718C-45A9-A8A8-D790C1368B25}" type="parTrans" cxnId="{9F2656AF-A76F-4DCA-A8F5-357E2E525C58}">
      <dgm:prSet/>
      <dgm:spPr/>
      <dgm:t>
        <a:bodyPr/>
        <a:lstStyle/>
        <a:p>
          <a:endParaRPr lang="en-US"/>
        </a:p>
      </dgm:t>
    </dgm:pt>
    <dgm:pt modelId="{2C8E75EB-09B8-45B4-8684-B37BC48D270B}" type="sibTrans" cxnId="{9F2656AF-A76F-4DCA-A8F5-357E2E525C58}">
      <dgm:prSet/>
      <dgm:spPr/>
      <dgm:t>
        <a:bodyPr/>
        <a:lstStyle/>
        <a:p>
          <a:endParaRPr lang="en-US"/>
        </a:p>
      </dgm:t>
    </dgm:pt>
    <dgm:pt modelId="{4204A9D9-7BAF-4FE8-9A85-9B2360807A01}">
      <dgm:prSet custT="1"/>
      <dgm:spPr/>
      <dgm:t>
        <a:bodyPr anchor="ctr"/>
        <a:lstStyle/>
        <a:p>
          <a:pPr algn="ctr">
            <a:lnSpc>
              <a:spcPct val="100000"/>
            </a:lnSpc>
            <a:defRPr b="1"/>
          </a:pPr>
          <a:r>
            <a:rPr lang="en-US" sz="2800" b="0" dirty="0"/>
            <a:t>Make strong inferences with home sale data.</a:t>
          </a:r>
        </a:p>
      </dgm:t>
    </dgm:pt>
    <dgm:pt modelId="{5D19A17F-719C-4873-AA62-641C2CD1BEBD}" type="parTrans" cxnId="{0A671E77-05B1-4C1A-80CC-BE06318C9935}">
      <dgm:prSet/>
      <dgm:spPr/>
      <dgm:t>
        <a:bodyPr/>
        <a:lstStyle/>
        <a:p>
          <a:endParaRPr lang="en-US"/>
        </a:p>
      </dgm:t>
    </dgm:pt>
    <dgm:pt modelId="{9B711CF4-5579-4203-9254-EFF755CAECA3}" type="sibTrans" cxnId="{0A671E77-05B1-4C1A-80CC-BE06318C9935}">
      <dgm:prSet/>
      <dgm:spPr/>
      <dgm:t>
        <a:bodyPr/>
        <a:lstStyle/>
        <a:p>
          <a:endParaRPr lang="en-US"/>
        </a:p>
      </dgm:t>
    </dgm:pt>
    <dgm:pt modelId="{834DBF76-3C17-4CBC-BA1B-997295177FB5}" type="pres">
      <dgm:prSet presAssocID="{145230C7-ACBA-4289-919B-2D4927C5B16E}" presName="root" presStyleCnt="0">
        <dgm:presLayoutVars>
          <dgm:dir/>
          <dgm:resizeHandles val="exact"/>
        </dgm:presLayoutVars>
      </dgm:prSet>
      <dgm:spPr/>
    </dgm:pt>
    <dgm:pt modelId="{41CC266B-8561-4B9D-8D7F-4A35108DB6AC}" type="pres">
      <dgm:prSet presAssocID="{CEA17A27-29F8-46D9-ACE3-C6E599516AB9}" presName="compNode" presStyleCnt="0"/>
      <dgm:spPr/>
    </dgm:pt>
    <dgm:pt modelId="{778EFD22-4C91-4F22-B5ED-EFAE19D98A29}" type="pres">
      <dgm:prSet presAssocID="{CEA17A27-29F8-46D9-ACE3-C6E599516AB9}" presName="iconRect" presStyleLbl="node1" presStyleIdx="0" presStyleCnt="2" custScaleX="238669" custScaleY="153502" custLinFactX="200000" custLinFactNeighborX="248138" custLinFactNeighborY="-1190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D71A1E8-AC76-47D4-9F2F-D2100BB33536}" type="pres">
      <dgm:prSet presAssocID="{CEA17A27-29F8-46D9-ACE3-C6E599516AB9}" presName="iconSpace" presStyleCnt="0"/>
      <dgm:spPr/>
    </dgm:pt>
    <dgm:pt modelId="{1D1D5374-718B-463A-925B-5BB231601725}" type="pres">
      <dgm:prSet presAssocID="{CEA17A27-29F8-46D9-ACE3-C6E599516AB9}" presName="parTx" presStyleLbl="revTx" presStyleIdx="0" presStyleCnt="4">
        <dgm:presLayoutVars>
          <dgm:chMax val="0"/>
          <dgm:chPref val="0"/>
        </dgm:presLayoutVars>
      </dgm:prSet>
      <dgm:spPr/>
    </dgm:pt>
    <dgm:pt modelId="{DFFEB1CF-BA9A-45B6-AED3-3CA894BC4192}" type="pres">
      <dgm:prSet presAssocID="{CEA17A27-29F8-46D9-ACE3-C6E599516AB9}" presName="txSpace" presStyleCnt="0"/>
      <dgm:spPr/>
    </dgm:pt>
    <dgm:pt modelId="{EF97BB0F-7A2C-4C57-80DC-28F72F94ADCB}" type="pres">
      <dgm:prSet presAssocID="{CEA17A27-29F8-46D9-ACE3-C6E599516AB9}" presName="desTx" presStyleLbl="revTx" presStyleIdx="1" presStyleCnt="4" custLinFactNeighborX="58750" custLinFactNeighborY="333">
        <dgm:presLayoutVars/>
      </dgm:prSet>
      <dgm:spPr/>
    </dgm:pt>
    <dgm:pt modelId="{963DD45D-A973-4E79-9FCD-8B5BAB7C43A8}" type="pres">
      <dgm:prSet presAssocID="{2C8E75EB-09B8-45B4-8684-B37BC48D270B}" presName="sibTrans" presStyleCnt="0"/>
      <dgm:spPr/>
    </dgm:pt>
    <dgm:pt modelId="{BC785E25-870B-40FA-B189-20B54CA14FEF}" type="pres">
      <dgm:prSet presAssocID="{4204A9D9-7BAF-4FE8-9A85-9B2360807A01}" presName="compNode" presStyleCnt="0"/>
      <dgm:spPr/>
    </dgm:pt>
    <dgm:pt modelId="{D5B49C2E-62DF-4B85-A758-76DB466C7F2B}" type="pres">
      <dgm:prSet presAssocID="{4204A9D9-7BAF-4FE8-9A85-9B2360807A01}" presName="iconRect" presStyleLbl="node1" presStyleIdx="1" presStyleCnt="2" custScaleX="219784" custScaleY="132772" custLinFactX="-118669" custLinFactNeighborX="-200000" custLinFactNeighborY="-671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6721BC55-36C1-413F-8560-7DC65E5302E7}" type="pres">
      <dgm:prSet presAssocID="{4204A9D9-7BAF-4FE8-9A85-9B2360807A01}" presName="iconSpace" presStyleCnt="0"/>
      <dgm:spPr/>
    </dgm:pt>
    <dgm:pt modelId="{BDFCF40B-4E67-4016-AB10-EE3A88FCED90}" type="pres">
      <dgm:prSet presAssocID="{4204A9D9-7BAF-4FE8-9A85-9B2360807A01}" presName="parTx" presStyleLbl="revTx" presStyleIdx="2" presStyleCnt="4" custLinFactNeighborX="-11185" custLinFactNeighborY="-2957">
        <dgm:presLayoutVars>
          <dgm:chMax val="0"/>
          <dgm:chPref val="0"/>
        </dgm:presLayoutVars>
      </dgm:prSet>
      <dgm:spPr/>
    </dgm:pt>
    <dgm:pt modelId="{0E9A335B-542B-4613-A689-59C2483E266E}" type="pres">
      <dgm:prSet presAssocID="{4204A9D9-7BAF-4FE8-9A85-9B2360807A01}" presName="txSpace" presStyleCnt="0"/>
      <dgm:spPr/>
    </dgm:pt>
    <dgm:pt modelId="{140C2B36-9C7B-483A-A481-23E34D2B6A2C}" type="pres">
      <dgm:prSet presAssocID="{4204A9D9-7BAF-4FE8-9A85-9B2360807A01}" presName="desTx" presStyleLbl="revTx" presStyleIdx="3" presStyleCnt="4" custLinFactNeighborX="-804" custLinFactNeighborY="-40974">
        <dgm:presLayoutVars/>
      </dgm:prSet>
      <dgm:spPr/>
    </dgm:pt>
  </dgm:ptLst>
  <dgm:cxnLst>
    <dgm:cxn modelId="{03130F3C-A937-4F8D-A389-23527033ADED}" type="presOf" srcId="{4204A9D9-7BAF-4FE8-9A85-9B2360807A01}" destId="{BDFCF40B-4E67-4016-AB10-EE3A88FCED90}" srcOrd="0" destOrd="0" presId="urn:microsoft.com/office/officeart/2018/2/layout/IconLabelDescriptionList"/>
    <dgm:cxn modelId="{0A671E77-05B1-4C1A-80CC-BE06318C9935}" srcId="{145230C7-ACBA-4289-919B-2D4927C5B16E}" destId="{4204A9D9-7BAF-4FE8-9A85-9B2360807A01}" srcOrd="1" destOrd="0" parTransId="{5D19A17F-719C-4873-AA62-641C2CD1BEBD}" sibTransId="{9B711CF4-5579-4203-9254-EFF755CAECA3}"/>
    <dgm:cxn modelId="{9F2656AF-A76F-4DCA-A8F5-357E2E525C58}" srcId="{145230C7-ACBA-4289-919B-2D4927C5B16E}" destId="{CEA17A27-29F8-46D9-ACE3-C6E599516AB9}" srcOrd="0" destOrd="0" parTransId="{7B01E97A-718C-45A9-A8A8-D790C1368B25}" sibTransId="{2C8E75EB-09B8-45B4-8684-B37BC48D270B}"/>
    <dgm:cxn modelId="{395A00B0-0B91-4FCF-9554-537B5E717AB9}" type="presOf" srcId="{145230C7-ACBA-4289-919B-2D4927C5B16E}" destId="{834DBF76-3C17-4CBC-BA1B-997295177FB5}" srcOrd="0" destOrd="0" presId="urn:microsoft.com/office/officeart/2018/2/layout/IconLabelDescriptionList"/>
    <dgm:cxn modelId="{653E80FD-0B19-49D3-89DE-2317BA538F70}" type="presOf" srcId="{CEA17A27-29F8-46D9-ACE3-C6E599516AB9}" destId="{1D1D5374-718B-463A-925B-5BB231601725}" srcOrd="0" destOrd="0" presId="urn:microsoft.com/office/officeart/2018/2/layout/IconLabelDescriptionList"/>
    <dgm:cxn modelId="{7BAC0DDB-24DF-4556-81E0-F769FCE36C0B}" type="presParOf" srcId="{834DBF76-3C17-4CBC-BA1B-997295177FB5}" destId="{41CC266B-8561-4B9D-8D7F-4A35108DB6AC}" srcOrd="0" destOrd="0" presId="urn:microsoft.com/office/officeart/2018/2/layout/IconLabelDescriptionList"/>
    <dgm:cxn modelId="{A18A4333-B17F-4CF2-8C24-4D6FB27E5C25}" type="presParOf" srcId="{41CC266B-8561-4B9D-8D7F-4A35108DB6AC}" destId="{778EFD22-4C91-4F22-B5ED-EFAE19D98A29}" srcOrd="0" destOrd="0" presId="urn:microsoft.com/office/officeart/2018/2/layout/IconLabelDescriptionList"/>
    <dgm:cxn modelId="{B0CA3381-0DCF-49BD-98C4-4E40758F233C}" type="presParOf" srcId="{41CC266B-8561-4B9D-8D7F-4A35108DB6AC}" destId="{3D71A1E8-AC76-47D4-9F2F-D2100BB33536}" srcOrd="1" destOrd="0" presId="urn:microsoft.com/office/officeart/2018/2/layout/IconLabelDescriptionList"/>
    <dgm:cxn modelId="{6284436B-AE75-4081-9B12-538C28C4D10B}" type="presParOf" srcId="{41CC266B-8561-4B9D-8D7F-4A35108DB6AC}" destId="{1D1D5374-718B-463A-925B-5BB231601725}" srcOrd="2" destOrd="0" presId="urn:microsoft.com/office/officeart/2018/2/layout/IconLabelDescriptionList"/>
    <dgm:cxn modelId="{331284DD-F5FA-47D4-8FDD-3673B0F1548A}" type="presParOf" srcId="{41CC266B-8561-4B9D-8D7F-4A35108DB6AC}" destId="{DFFEB1CF-BA9A-45B6-AED3-3CA894BC4192}" srcOrd="3" destOrd="0" presId="urn:microsoft.com/office/officeart/2018/2/layout/IconLabelDescriptionList"/>
    <dgm:cxn modelId="{6E3E70E9-2CEE-49F0-A0FD-66994E658BE7}" type="presParOf" srcId="{41CC266B-8561-4B9D-8D7F-4A35108DB6AC}" destId="{EF97BB0F-7A2C-4C57-80DC-28F72F94ADCB}" srcOrd="4" destOrd="0" presId="urn:microsoft.com/office/officeart/2018/2/layout/IconLabelDescriptionList"/>
    <dgm:cxn modelId="{EBAD7299-8732-45AE-B009-EE0F22BA159B}" type="presParOf" srcId="{834DBF76-3C17-4CBC-BA1B-997295177FB5}" destId="{963DD45D-A973-4E79-9FCD-8B5BAB7C43A8}" srcOrd="1" destOrd="0" presId="urn:microsoft.com/office/officeart/2018/2/layout/IconLabelDescriptionList"/>
    <dgm:cxn modelId="{00CDF8F1-791D-418A-AF61-2A296BDBF2D2}" type="presParOf" srcId="{834DBF76-3C17-4CBC-BA1B-997295177FB5}" destId="{BC785E25-870B-40FA-B189-20B54CA14FEF}" srcOrd="2" destOrd="0" presId="urn:microsoft.com/office/officeart/2018/2/layout/IconLabelDescriptionList"/>
    <dgm:cxn modelId="{129032D9-5FD2-43CA-AC3C-08F91A1C3278}" type="presParOf" srcId="{BC785E25-870B-40FA-B189-20B54CA14FEF}" destId="{D5B49C2E-62DF-4B85-A758-76DB466C7F2B}" srcOrd="0" destOrd="0" presId="urn:microsoft.com/office/officeart/2018/2/layout/IconLabelDescriptionList"/>
    <dgm:cxn modelId="{5125B1F0-1E2B-4253-BFAA-F791FE6EF543}" type="presParOf" srcId="{BC785E25-870B-40FA-B189-20B54CA14FEF}" destId="{6721BC55-36C1-413F-8560-7DC65E5302E7}" srcOrd="1" destOrd="0" presId="urn:microsoft.com/office/officeart/2018/2/layout/IconLabelDescriptionList"/>
    <dgm:cxn modelId="{F658B141-2E44-4E9A-B169-93FB13F180EC}" type="presParOf" srcId="{BC785E25-870B-40FA-B189-20B54CA14FEF}" destId="{BDFCF40B-4E67-4016-AB10-EE3A88FCED90}" srcOrd="2" destOrd="0" presId="urn:microsoft.com/office/officeart/2018/2/layout/IconLabelDescriptionList"/>
    <dgm:cxn modelId="{2F30E9CC-5D6C-4D6B-AE33-87A7D28C8A66}" type="presParOf" srcId="{BC785E25-870B-40FA-B189-20B54CA14FEF}" destId="{0E9A335B-542B-4613-A689-59C2483E266E}" srcOrd="3" destOrd="0" presId="urn:microsoft.com/office/officeart/2018/2/layout/IconLabelDescriptionList"/>
    <dgm:cxn modelId="{04F2F47D-CE0F-4A4D-9B1B-F38283EF965D}" type="presParOf" srcId="{BC785E25-870B-40FA-B189-20B54CA14FEF}" destId="{140C2B36-9C7B-483A-A481-23E34D2B6A2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77100B-4D0F-4D6D-ADDF-C01EB606A5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9792A5-50F1-4710-B710-3F52C7FA8A2A}">
      <dgm:prSet/>
      <dgm:spPr/>
      <dgm:t>
        <a:bodyPr/>
        <a:lstStyle/>
        <a:p>
          <a:r>
            <a:rPr lang="en-US" b="1"/>
            <a:t>Meaning of Residential Terms:</a:t>
          </a:r>
          <a:endParaRPr lang="en-US"/>
        </a:p>
      </dgm:t>
    </dgm:pt>
    <dgm:pt modelId="{09973403-6F99-4B80-B6B9-0F2D81EAC7B4}" type="parTrans" cxnId="{6D207BE4-8807-4E0F-8485-AB7822192040}">
      <dgm:prSet/>
      <dgm:spPr/>
      <dgm:t>
        <a:bodyPr/>
        <a:lstStyle/>
        <a:p>
          <a:endParaRPr lang="en-US"/>
        </a:p>
      </dgm:t>
    </dgm:pt>
    <dgm:pt modelId="{8201C7D5-3F8A-4F26-81CC-4F59BB207E11}" type="sibTrans" cxnId="{6D207BE4-8807-4E0F-8485-AB7822192040}">
      <dgm:prSet/>
      <dgm:spPr/>
      <dgm:t>
        <a:bodyPr/>
        <a:lstStyle/>
        <a:p>
          <a:endParaRPr lang="en-US"/>
        </a:p>
      </dgm:t>
    </dgm:pt>
    <dgm:pt modelId="{8C2AF40B-E088-4BAD-BBD5-0C852B5CD25D}">
      <dgm:prSet/>
      <dgm:spPr/>
      <dgm:t>
        <a:bodyPr/>
        <a:lstStyle/>
        <a:p>
          <a:r>
            <a:rPr lang="en-US"/>
            <a:t>Condition – Interior and Exterior </a:t>
          </a:r>
        </a:p>
      </dgm:t>
    </dgm:pt>
    <dgm:pt modelId="{F1802FED-AF66-4D72-B251-E73370CCC4A8}" type="parTrans" cxnId="{C42A5F34-0E5D-4C7B-BC27-50480311438B}">
      <dgm:prSet/>
      <dgm:spPr/>
      <dgm:t>
        <a:bodyPr/>
        <a:lstStyle/>
        <a:p>
          <a:endParaRPr lang="en-US"/>
        </a:p>
      </dgm:t>
    </dgm:pt>
    <dgm:pt modelId="{44C295FF-476C-425D-BD31-B03EC356E12B}" type="sibTrans" cxnId="{C42A5F34-0E5D-4C7B-BC27-50480311438B}">
      <dgm:prSet/>
      <dgm:spPr/>
      <dgm:t>
        <a:bodyPr/>
        <a:lstStyle/>
        <a:p>
          <a:endParaRPr lang="en-US"/>
        </a:p>
      </dgm:t>
    </dgm:pt>
    <dgm:pt modelId="{6C6506A6-5202-4558-8030-B9D03653A1DE}">
      <dgm:prSet/>
      <dgm:spPr/>
      <dgm:t>
        <a:bodyPr/>
        <a:lstStyle/>
        <a:p>
          <a:r>
            <a:rPr lang="en-US"/>
            <a:t>Fair – Badly worn, much repair needed.</a:t>
          </a:r>
        </a:p>
      </dgm:t>
    </dgm:pt>
    <dgm:pt modelId="{55D4A727-A503-4733-A832-157E04883C78}" type="parTrans" cxnId="{DEACFE22-A9CB-40A7-B76C-AAD04BBD5D88}">
      <dgm:prSet/>
      <dgm:spPr/>
      <dgm:t>
        <a:bodyPr/>
        <a:lstStyle/>
        <a:p>
          <a:endParaRPr lang="en-US"/>
        </a:p>
      </dgm:t>
    </dgm:pt>
    <dgm:pt modelId="{F495291A-50B0-47C2-8AC2-FC11B05D4A93}" type="sibTrans" cxnId="{DEACFE22-A9CB-40A7-B76C-AAD04BBD5D88}">
      <dgm:prSet/>
      <dgm:spPr/>
      <dgm:t>
        <a:bodyPr/>
        <a:lstStyle/>
        <a:p>
          <a:endParaRPr lang="en-US"/>
        </a:p>
      </dgm:t>
    </dgm:pt>
    <dgm:pt modelId="{95260A64-65F0-4196-BDAC-674DFDD52239}">
      <dgm:prSet/>
      <dgm:spPr/>
      <dgm:t>
        <a:bodyPr/>
        <a:lstStyle/>
        <a:p>
          <a:r>
            <a:rPr lang="en-US" dirty="0"/>
            <a:t>Very Good – All items well maintained, many overhauled and repaired.</a:t>
          </a:r>
        </a:p>
      </dgm:t>
    </dgm:pt>
    <dgm:pt modelId="{BAF02599-76F7-4DAF-B43B-1841BC2763B0}" type="parTrans" cxnId="{F5836B91-8103-4BB9-AA33-0BD3317D1C97}">
      <dgm:prSet/>
      <dgm:spPr/>
      <dgm:t>
        <a:bodyPr/>
        <a:lstStyle/>
        <a:p>
          <a:endParaRPr lang="en-US"/>
        </a:p>
      </dgm:t>
    </dgm:pt>
    <dgm:pt modelId="{101BB4D3-B26D-49E8-A5D8-EC1E4037A552}" type="sibTrans" cxnId="{F5836B91-8103-4BB9-AA33-0BD3317D1C97}">
      <dgm:prSet/>
      <dgm:spPr/>
      <dgm:t>
        <a:bodyPr/>
        <a:lstStyle/>
        <a:p>
          <a:endParaRPr lang="en-US"/>
        </a:p>
      </dgm:t>
    </dgm:pt>
    <dgm:pt modelId="{9ABFED93-CD1B-4E86-9155-645B573F75AB}">
      <dgm:prSet/>
      <dgm:spPr/>
      <dgm:t>
        <a:bodyPr/>
        <a:lstStyle/>
        <a:p>
          <a:r>
            <a:rPr lang="en-US" dirty="0"/>
            <a:t>Grade – Architecture and Design Quality</a:t>
          </a:r>
        </a:p>
      </dgm:t>
    </dgm:pt>
    <dgm:pt modelId="{DF9C09A0-F6D0-48D2-A941-F76631AC1A95}" type="parTrans" cxnId="{D67A341C-18FA-4619-9C38-DEF09C0B4E69}">
      <dgm:prSet/>
      <dgm:spPr/>
      <dgm:t>
        <a:bodyPr/>
        <a:lstStyle/>
        <a:p>
          <a:endParaRPr lang="en-US"/>
        </a:p>
      </dgm:t>
    </dgm:pt>
    <dgm:pt modelId="{14F74457-8992-414A-AE5B-2EE6B37BA041}" type="sibTrans" cxnId="{D67A341C-18FA-4619-9C38-DEF09C0B4E69}">
      <dgm:prSet/>
      <dgm:spPr/>
      <dgm:t>
        <a:bodyPr/>
        <a:lstStyle/>
        <a:p>
          <a:endParaRPr lang="en-US"/>
        </a:p>
      </dgm:t>
    </dgm:pt>
    <dgm:pt modelId="{93CE3832-4ECD-4A99-A327-67CFD9D7A214}">
      <dgm:prSet/>
      <dgm:spPr/>
      <dgm:t>
        <a:bodyPr/>
        <a:lstStyle/>
        <a:p>
          <a:r>
            <a:rPr lang="en-US"/>
            <a:t>Good(8): Just above average in construction and design, ex. older subdivisions</a:t>
          </a:r>
        </a:p>
      </dgm:t>
    </dgm:pt>
    <dgm:pt modelId="{ADB13348-4E5D-4B0C-88A4-0058290AA814}" type="parTrans" cxnId="{5622A7FF-5977-42CC-9FED-F49617D92B83}">
      <dgm:prSet/>
      <dgm:spPr/>
      <dgm:t>
        <a:bodyPr/>
        <a:lstStyle/>
        <a:p>
          <a:endParaRPr lang="en-US"/>
        </a:p>
      </dgm:t>
    </dgm:pt>
    <dgm:pt modelId="{2233C2B6-11FA-40FB-91ED-E99EB38194E9}" type="sibTrans" cxnId="{5622A7FF-5977-42CC-9FED-F49617D92B83}">
      <dgm:prSet/>
      <dgm:spPr/>
      <dgm:t>
        <a:bodyPr/>
        <a:lstStyle/>
        <a:p>
          <a:endParaRPr lang="en-US"/>
        </a:p>
      </dgm:t>
    </dgm:pt>
    <dgm:pt modelId="{F51B03D6-46CF-4749-9D90-1D6D7C66732F}">
      <dgm:prSet/>
      <dgm:spPr/>
      <dgm:t>
        <a:bodyPr/>
        <a:lstStyle/>
        <a:p>
          <a:r>
            <a:rPr lang="en-US"/>
            <a:t>Better(9): Better architectural design, extra interior and ext. design quality.</a:t>
          </a:r>
        </a:p>
      </dgm:t>
    </dgm:pt>
    <dgm:pt modelId="{19A3E6F6-FB08-4D40-845D-FFA234AD4BCE}" type="parTrans" cxnId="{3C8D5E74-74F1-4850-BC83-F082F16D5E77}">
      <dgm:prSet/>
      <dgm:spPr/>
      <dgm:t>
        <a:bodyPr/>
        <a:lstStyle/>
        <a:p>
          <a:endParaRPr lang="en-US"/>
        </a:p>
      </dgm:t>
    </dgm:pt>
    <dgm:pt modelId="{3CF3160A-1780-4CC7-8259-8A2E493CE9BE}" type="sibTrans" cxnId="{3C8D5E74-74F1-4850-BC83-F082F16D5E77}">
      <dgm:prSet/>
      <dgm:spPr/>
      <dgm:t>
        <a:bodyPr/>
        <a:lstStyle/>
        <a:p>
          <a:endParaRPr lang="en-US"/>
        </a:p>
      </dgm:t>
    </dgm:pt>
    <dgm:pt modelId="{C3705B70-C339-0C46-ACD7-D1705A0CB815}">
      <dgm:prSet/>
      <dgm:spPr/>
      <dgm:t>
        <a:bodyPr/>
        <a:lstStyle/>
        <a:p>
          <a:endParaRPr lang="en-US" dirty="0"/>
        </a:p>
      </dgm:t>
    </dgm:pt>
    <dgm:pt modelId="{14FDE470-2722-8F48-AB94-FBB4698060ED}" type="parTrans" cxnId="{7B4F66C8-A3A3-024A-BA9D-8F3DA795029D}">
      <dgm:prSet/>
      <dgm:spPr/>
      <dgm:t>
        <a:bodyPr/>
        <a:lstStyle/>
        <a:p>
          <a:endParaRPr lang="en-US"/>
        </a:p>
      </dgm:t>
    </dgm:pt>
    <dgm:pt modelId="{15B8028F-45FA-7F40-9763-1B0ACAFC521F}" type="sibTrans" cxnId="{7B4F66C8-A3A3-024A-BA9D-8F3DA795029D}">
      <dgm:prSet/>
      <dgm:spPr/>
      <dgm:t>
        <a:bodyPr/>
        <a:lstStyle/>
        <a:p>
          <a:endParaRPr lang="en-US"/>
        </a:p>
      </dgm:t>
    </dgm:pt>
    <dgm:pt modelId="{F532E442-1854-BB47-BB31-55FE69807546}" type="pres">
      <dgm:prSet presAssocID="{E877100B-4D0F-4D6D-ADDF-C01EB606A5D6}" presName="linear" presStyleCnt="0">
        <dgm:presLayoutVars>
          <dgm:dir/>
          <dgm:animLvl val="lvl"/>
          <dgm:resizeHandles val="exact"/>
        </dgm:presLayoutVars>
      </dgm:prSet>
      <dgm:spPr/>
    </dgm:pt>
    <dgm:pt modelId="{6977C6F0-B95E-7740-B64B-80285E5C2E90}" type="pres">
      <dgm:prSet presAssocID="{F39792A5-50F1-4710-B710-3F52C7FA8A2A}" presName="parentLin" presStyleCnt="0"/>
      <dgm:spPr/>
    </dgm:pt>
    <dgm:pt modelId="{3C0E24DE-8A4F-0A4E-B90E-64F85CBB2B13}" type="pres">
      <dgm:prSet presAssocID="{F39792A5-50F1-4710-B710-3F52C7FA8A2A}" presName="parentLeftMargin" presStyleLbl="node1" presStyleIdx="0" presStyleCnt="1"/>
      <dgm:spPr/>
    </dgm:pt>
    <dgm:pt modelId="{44C78CE9-975E-8941-9A5E-B90552DC622D}" type="pres">
      <dgm:prSet presAssocID="{F39792A5-50F1-4710-B710-3F52C7FA8A2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78E01D1-0127-D844-983A-71AE7CEF6944}" type="pres">
      <dgm:prSet presAssocID="{F39792A5-50F1-4710-B710-3F52C7FA8A2A}" presName="negativeSpace" presStyleCnt="0"/>
      <dgm:spPr/>
    </dgm:pt>
    <dgm:pt modelId="{5306A37B-89C9-554E-BBFF-401BE950A72E}" type="pres">
      <dgm:prSet presAssocID="{F39792A5-50F1-4710-B710-3F52C7FA8A2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9277F0B-EA11-014B-8D7E-2BE48CAF4FDC}" type="presOf" srcId="{F51B03D6-46CF-4749-9D90-1D6D7C66732F}" destId="{5306A37B-89C9-554E-BBFF-401BE950A72E}" srcOrd="0" destOrd="6" presId="urn:microsoft.com/office/officeart/2005/8/layout/list1"/>
    <dgm:cxn modelId="{D67A341C-18FA-4619-9C38-DEF09C0B4E69}" srcId="{F39792A5-50F1-4710-B710-3F52C7FA8A2A}" destId="{9ABFED93-CD1B-4E86-9155-645B573F75AB}" srcOrd="2" destOrd="0" parTransId="{DF9C09A0-F6D0-48D2-A941-F76631AC1A95}" sibTransId="{14F74457-8992-414A-AE5B-2EE6B37BA041}"/>
    <dgm:cxn modelId="{DEACFE22-A9CB-40A7-B76C-AAD04BBD5D88}" srcId="{8C2AF40B-E088-4BAD-BBD5-0C852B5CD25D}" destId="{6C6506A6-5202-4558-8030-B9D03653A1DE}" srcOrd="0" destOrd="0" parTransId="{55D4A727-A503-4733-A832-157E04883C78}" sibTransId="{F495291A-50B0-47C2-8AC2-FC11B05D4A93}"/>
    <dgm:cxn modelId="{C42A5F34-0E5D-4C7B-BC27-50480311438B}" srcId="{F39792A5-50F1-4710-B710-3F52C7FA8A2A}" destId="{8C2AF40B-E088-4BAD-BBD5-0C852B5CD25D}" srcOrd="0" destOrd="0" parTransId="{F1802FED-AF66-4D72-B251-E73370CCC4A8}" sibTransId="{44C295FF-476C-425D-BD31-B03EC356E12B}"/>
    <dgm:cxn modelId="{05C95C3C-6771-6D4B-B542-9F0599451A14}" type="presOf" srcId="{E877100B-4D0F-4D6D-ADDF-C01EB606A5D6}" destId="{F532E442-1854-BB47-BB31-55FE69807546}" srcOrd="0" destOrd="0" presId="urn:microsoft.com/office/officeart/2005/8/layout/list1"/>
    <dgm:cxn modelId="{3C8D5E74-74F1-4850-BC83-F082F16D5E77}" srcId="{9ABFED93-CD1B-4E86-9155-645B573F75AB}" destId="{F51B03D6-46CF-4749-9D90-1D6D7C66732F}" srcOrd="1" destOrd="0" parTransId="{19A3E6F6-FB08-4D40-845D-FFA234AD4BCE}" sibTransId="{3CF3160A-1780-4CC7-8259-8A2E493CE9BE}"/>
    <dgm:cxn modelId="{C1024184-67E9-824E-9E5C-966BFF0DD82A}" type="presOf" srcId="{F39792A5-50F1-4710-B710-3F52C7FA8A2A}" destId="{44C78CE9-975E-8941-9A5E-B90552DC622D}" srcOrd="1" destOrd="0" presId="urn:microsoft.com/office/officeart/2005/8/layout/list1"/>
    <dgm:cxn modelId="{F5836B91-8103-4BB9-AA33-0BD3317D1C97}" srcId="{8C2AF40B-E088-4BAD-BBD5-0C852B5CD25D}" destId="{95260A64-65F0-4196-BDAC-674DFDD52239}" srcOrd="1" destOrd="0" parTransId="{BAF02599-76F7-4DAF-B43B-1841BC2763B0}" sibTransId="{101BB4D3-B26D-49E8-A5D8-EC1E4037A552}"/>
    <dgm:cxn modelId="{F3691E98-4390-3744-A8FF-41831B2380BD}" type="presOf" srcId="{8C2AF40B-E088-4BAD-BBD5-0C852B5CD25D}" destId="{5306A37B-89C9-554E-BBFF-401BE950A72E}" srcOrd="0" destOrd="0" presId="urn:microsoft.com/office/officeart/2005/8/layout/list1"/>
    <dgm:cxn modelId="{8BC63BA1-8AF5-F44F-AB10-829431C5D6D7}" type="presOf" srcId="{F39792A5-50F1-4710-B710-3F52C7FA8A2A}" destId="{3C0E24DE-8A4F-0A4E-B90E-64F85CBB2B13}" srcOrd="0" destOrd="0" presId="urn:microsoft.com/office/officeart/2005/8/layout/list1"/>
    <dgm:cxn modelId="{FA4967A2-D39C-3841-A466-7C9A75B06F34}" type="presOf" srcId="{C3705B70-C339-0C46-ACD7-D1705A0CB815}" destId="{5306A37B-89C9-554E-BBFF-401BE950A72E}" srcOrd="0" destOrd="3" presId="urn:microsoft.com/office/officeart/2005/8/layout/list1"/>
    <dgm:cxn modelId="{A85BF7A7-C51B-554B-BF33-2D57216301F4}" type="presOf" srcId="{6C6506A6-5202-4558-8030-B9D03653A1DE}" destId="{5306A37B-89C9-554E-BBFF-401BE950A72E}" srcOrd="0" destOrd="1" presId="urn:microsoft.com/office/officeart/2005/8/layout/list1"/>
    <dgm:cxn modelId="{7E13B8AF-7754-854D-8725-61C0B2528200}" type="presOf" srcId="{93CE3832-4ECD-4A99-A327-67CFD9D7A214}" destId="{5306A37B-89C9-554E-BBFF-401BE950A72E}" srcOrd="0" destOrd="5" presId="urn:microsoft.com/office/officeart/2005/8/layout/list1"/>
    <dgm:cxn modelId="{7884F3BB-2DF5-4340-BE68-06CCF33B44C4}" type="presOf" srcId="{95260A64-65F0-4196-BDAC-674DFDD52239}" destId="{5306A37B-89C9-554E-BBFF-401BE950A72E}" srcOrd="0" destOrd="2" presId="urn:microsoft.com/office/officeart/2005/8/layout/list1"/>
    <dgm:cxn modelId="{5A103DC2-A367-AF45-AD2F-EBDC3A7EC8EA}" type="presOf" srcId="{9ABFED93-CD1B-4E86-9155-645B573F75AB}" destId="{5306A37B-89C9-554E-BBFF-401BE950A72E}" srcOrd="0" destOrd="4" presId="urn:microsoft.com/office/officeart/2005/8/layout/list1"/>
    <dgm:cxn modelId="{7B4F66C8-A3A3-024A-BA9D-8F3DA795029D}" srcId="{F39792A5-50F1-4710-B710-3F52C7FA8A2A}" destId="{C3705B70-C339-0C46-ACD7-D1705A0CB815}" srcOrd="1" destOrd="0" parTransId="{14FDE470-2722-8F48-AB94-FBB4698060ED}" sibTransId="{15B8028F-45FA-7F40-9763-1B0ACAFC521F}"/>
    <dgm:cxn modelId="{6D207BE4-8807-4E0F-8485-AB7822192040}" srcId="{E877100B-4D0F-4D6D-ADDF-C01EB606A5D6}" destId="{F39792A5-50F1-4710-B710-3F52C7FA8A2A}" srcOrd="0" destOrd="0" parTransId="{09973403-6F99-4B80-B6B9-0F2D81EAC7B4}" sibTransId="{8201C7D5-3F8A-4F26-81CC-4F59BB207E11}"/>
    <dgm:cxn modelId="{5622A7FF-5977-42CC-9FED-F49617D92B83}" srcId="{9ABFED93-CD1B-4E86-9155-645B573F75AB}" destId="{93CE3832-4ECD-4A99-A327-67CFD9D7A214}" srcOrd="0" destOrd="0" parTransId="{ADB13348-4E5D-4B0C-88A4-0058290AA814}" sibTransId="{2233C2B6-11FA-40FB-91ED-E99EB38194E9}"/>
    <dgm:cxn modelId="{A414126C-C654-1449-ACC5-ADA09730AD8F}" type="presParOf" srcId="{F532E442-1854-BB47-BB31-55FE69807546}" destId="{6977C6F0-B95E-7740-B64B-80285E5C2E90}" srcOrd="0" destOrd="0" presId="urn:microsoft.com/office/officeart/2005/8/layout/list1"/>
    <dgm:cxn modelId="{C6F6CF73-A1CE-9F47-8B84-E56D93B7C92D}" type="presParOf" srcId="{6977C6F0-B95E-7740-B64B-80285E5C2E90}" destId="{3C0E24DE-8A4F-0A4E-B90E-64F85CBB2B13}" srcOrd="0" destOrd="0" presId="urn:microsoft.com/office/officeart/2005/8/layout/list1"/>
    <dgm:cxn modelId="{AE9CFCCF-2E69-304A-A867-49806B7D7B0D}" type="presParOf" srcId="{6977C6F0-B95E-7740-B64B-80285E5C2E90}" destId="{44C78CE9-975E-8941-9A5E-B90552DC622D}" srcOrd="1" destOrd="0" presId="urn:microsoft.com/office/officeart/2005/8/layout/list1"/>
    <dgm:cxn modelId="{19BF5049-5861-8A43-8796-0BBFBCD97A09}" type="presParOf" srcId="{F532E442-1854-BB47-BB31-55FE69807546}" destId="{178E01D1-0127-D844-983A-71AE7CEF6944}" srcOrd="1" destOrd="0" presId="urn:microsoft.com/office/officeart/2005/8/layout/list1"/>
    <dgm:cxn modelId="{A21C98B2-6013-8F40-B143-9F092D9AE06E}" type="presParOf" srcId="{F532E442-1854-BB47-BB31-55FE69807546}" destId="{5306A37B-89C9-554E-BBFF-401BE950A72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88A4-D340-1443-A6C2-42F4E98C34F2}">
      <dsp:nvSpPr>
        <dsp:cNvPr id="0" name=""/>
        <dsp:cNvSpPr/>
      </dsp:nvSpPr>
      <dsp:spPr>
        <a:xfrm>
          <a:off x="0" y="1848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2BF7CB-C25A-8B4F-B211-6A4B60D53E59}">
      <dsp:nvSpPr>
        <dsp:cNvPr id="0" name=""/>
        <dsp:cNvSpPr/>
      </dsp:nvSpPr>
      <dsp:spPr>
        <a:xfrm>
          <a:off x="0" y="1848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Business Problem</a:t>
          </a:r>
        </a:p>
      </dsp:txBody>
      <dsp:txXfrm>
        <a:off x="0" y="1848"/>
        <a:ext cx="6586489" cy="630287"/>
      </dsp:txXfrm>
    </dsp:sp>
    <dsp:sp modelId="{8B31FEDC-4082-0142-9CB1-F5361D07D5D7}">
      <dsp:nvSpPr>
        <dsp:cNvPr id="0" name=""/>
        <dsp:cNvSpPr/>
      </dsp:nvSpPr>
      <dsp:spPr>
        <a:xfrm>
          <a:off x="0" y="632135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4C315-F2FB-F346-BBFA-2FFB8DA1C12F}">
      <dsp:nvSpPr>
        <dsp:cNvPr id="0" name=""/>
        <dsp:cNvSpPr/>
      </dsp:nvSpPr>
      <dsp:spPr>
        <a:xfrm>
          <a:off x="0" y="632135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Summary</a:t>
          </a:r>
        </a:p>
      </dsp:txBody>
      <dsp:txXfrm>
        <a:off x="0" y="632135"/>
        <a:ext cx="6586489" cy="630287"/>
      </dsp:txXfrm>
    </dsp:sp>
    <dsp:sp modelId="{C1FA4561-627C-5D49-90C8-26D13B7D68C7}">
      <dsp:nvSpPr>
        <dsp:cNvPr id="0" name=""/>
        <dsp:cNvSpPr/>
      </dsp:nvSpPr>
      <dsp:spPr>
        <a:xfrm>
          <a:off x="0" y="1262422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EF1B3E-46CC-3A4B-98E2-AF4B455C912C}">
      <dsp:nvSpPr>
        <dsp:cNvPr id="0" name=""/>
        <dsp:cNvSpPr/>
      </dsp:nvSpPr>
      <dsp:spPr>
        <a:xfrm>
          <a:off x="0" y="1262422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</a:t>
          </a:r>
        </a:p>
      </dsp:txBody>
      <dsp:txXfrm>
        <a:off x="0" y="1262422"/>
        <a:ext cx="6586489" cy="630287"/>
      </dsp:txXfrm>
    </dsp:sp>
    <dsp:sp modelId="{824A1AAF-8292-0A4A-9F7B-528301D7115E}">
      <dsp:nvSpPr>
        <dsp:cNvPr id="0" name=""/>
        <dsp:cNvSpPr/>
      </dsp:nvSpPr>
      <dsp:spPr>
        <a:xfrm>
          <a:off x="0" y="1892709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C01D9E-702D-784C-BC9B-FD396316A8F6}">
      <dsp:nvSpPr>
        <dsp:cNvPr id="0" name=""/>
        <dsp:cNvSpPr/>
      </dsp:nvSpPr>
      <dsp:spPr>
        <a:xfrm>
          <a:off x="0" y="1892709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Methods</a:t>
          </a:r>
        </a:p>
      </dsp:txBody>
      <dsp:txXfrm>
        <a:off x="0" y="1892709"/>
        <a:ext cx="6586489" cy="630287"/>
      </dsp:txXfrm>
    </dsp:sp>
    <dsp:sp modelId="{41002695-AAAE-7E44-A434-A551B3CF5E22}">
      <dsp:nvSpPr>
        <dsp:cNvPr id="0" name=""/>
        <dsp:cNvSpPr/>
      </dsp:nvSpPr>
      <dsp:spPr>
        <a:xfrm>
          <a:off x="0" y="2522996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983A6B-B614-7348-BC11-ACE4FE31970D}">
      <dsp:nvSpPr>
        <dsp:cNvPr id="0" name=""/>
        <dsp:cNvSpPr/>
      </dsp:nvSpPr>
      <dsp:spPr>
        <a:xfrm>
          <a:off x="0" y="2522996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Results</a:t>
          </a:r>
        </a:p>
      </dsp:txBody>
      <dsp:txXfrm>
        <a:off x="0" y="2522996"/>
        <a:ext cx="6586489" cy="630287"/>
      </dsp:txXfrm>
    </dsp:sp>
    <dsp:sp modelId="{1EC6FC90-DCEE-8346-BA34-A1BE099C3143}">
      <dsp:nvSpPr>
        <dsp:cNvPr id="0" name=""/>
        <dsp:cNvSpPr/>
      </dsp:nvSpPr>
      <dsp:spPr>
        <a:xfrm>
          <a:off x="0" y="3153283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77436-103A-464D-B974-59B8259548B9}">
      <dsp:nvSpPr>
        <dsp:cNvPr id="0" name=""/>
        <dsp:cNvSpPr/>
      </dsp:nvSpPr>
      <dsp:spPr>
        <a:xfrm>
          <a:off x="0" y="3153283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Conclusions</a:t>
          </a:r>
        </a:p>
      </dsp:txBody>
      <dsp:txXfrm>
        <a:off x="0" y="3153283"/>
        <a:ext cx="6586489" cy="630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EFD22-4C91-4F22-B5ED-EFAE19D98A29}">
      <dsp:nvSpPr>
        <dsp:cNvPr id="0" name=""/>
        <dsp:cNvSpPr/>
      </dsp:nvSpPr>
      <dsp:spPr>
        <a:xfrm>
          <a:off x="6276987" y="145926"/>
          <a:ext cx="3340843" cy="21486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D5374-718B-463A-925B-5BB231601725}">
      <dsp:nvSpPr>
        <dsp:cNvPr id="0" name=""/>
        <dsp:cNvSpPr/>
      </dsp:nvSpPr>
      <dsp:spPr>
        <a:xfrm>
          <a:off x="974566" y="2230945"/>
          <a:ext cx="3999375" cy="174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kern="1200" dirty="0"/>
            <a:t>Home-owners want to know:  will renovations increase the price of their home, and by how much?</a:t>
          </a:r>
        </a:p>
      </dsp:txBody>
      <dsp:txXfrm>
        <a:off x="974566" y="2230945"/>
        <a:ext cx="3999375" cy="1741500"/>
      </dsp:txXfrm>
    </dsp:sp>
    <dsp:sp modelId="{EF97BB0F-7A2C-4C57-80DC-28F72F94ADCB}">
      <dsp:nvSpPr>
        <dsp:cNvPr id="0" name=""/>
        <dsp:cNvSpPr/>
      </dsp:nvSpPr>
      <dsp:spPr>
        <a:xfrm>
          <a:off x="3324199" y="4039507"/>
          <a:ext cx="3999375" cy="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49C2E-62DF-4B85-A758-76DB466C7F2B}">
      <dsp:nvSpPr>
        <dsp:cNvPr id="0" name=""/>
        <dsp:cNvSpPr/>
      </dsp:nvSpPr>
      <dsp:spPr>
        <a:xfrm>
          <a:off x="1213163" y="291020"/>
          <a:ext cx="3076495" cy="18585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CF40B-4E67-4016-AB10-EE3A88FCED90}">
      <dsp:nvSpPr>
        <dsp:cNvPr id="0" name=""/>
        <dsp:cNvSpPr/>
      </dsp:nvSpPr>
      <dsp:spPr>
        <a:xfrm>
          <a:off x="6064859" y="2106905"/>
          <a:ext cx="3999375" cy="174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kern="1200" dirty="0"/>
            <a:t>Make strong inferences with home sale data.</a:t>
          </a:r>
        </a:p>
      </dsp:txBody>
      <dsp:txXfrm>
        <a:off x="6064859" y="2106905"/>
        <a:ext cx="3999375" cy="1741500"/>
      </dsp:txXfrm>
    </dsp:sp>
    <dsp:sp modelId="{140C2B36-9C7B-483A-A481-23E34D2B6A2C}">
      <dsp:nvSpPr>
        <dsp:cNvPr id="0" name=""/>
        <dsp:cNvSpPr/>
      </dsp:nvSpPr>
      <dsp:spPr>
        <a:xfrm>
          <a:off x="6480034" y="3966753"/>
          <a:ext cx="3999375" cy="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6A37B-89C9-554E-BBFF-401BE950A72E}">
      <dsp:nvSpPr>
        <dsp:cNvPr id="0" name=""/>
        <dsp:cNvSpPr/>
      </dsp:nvSpPr>
      <dsp:spPr>
        <a:xfrm>
          <a:off x="0" y="389258"/>
          <a:ext cx="10515600" cy="391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Condition – Interior and Exterior 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Fair – Badly worn, much repair needed.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Very Good – All items well maintained, many overhauled and repaired.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Grade – Architecture and Design Quality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Good(8): Just above average in construction and design, ex. older subdivisions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Better(9): Better architectural design, extra interior and ext. design quality.</a:t>
          </a:r>
        </a:p>
      </dsp:txBody>
      <dsp:txXfrm>
        <a:off x="0" y="389258"/>
        <a:ext cx="10515600" cy="3912300"/>
      </dsp:txXfrm>
    </dsp:sp>
    <dsp:sp modelId="{44C78CE9-975E-8941-9A5E-B90552DC622D}">
      <dsp:nvSpPr>
        <dsp:cNvPr id="0" name=""/>
        <dsp:cNvSpPr/>
      </dsp:nvSpPr>
      <dsp:spPr>
        <a:xfrm>
          <a:off x="525780" y="49778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Meaning of Residential Terms:</a:t>
          </a:r>
          <a:endParaRPr lang="en-US" sz="2300" kern="1200"/>
        </a:p>
      </dsp:txBody>
      <dsp:txXfrm>
        <a:off x="558924" y="82922"/>
        <a:ext cx="72946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414C-9501-204B-AA89-DD9E19923D69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98CAC-972C-8840-BD19-C5712919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6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98CAC-972C-8840-BD19-C5712919F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8451-0587-4148-B21C-72ECA35DA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83D71-BDD2-5840-BA36-5098695C8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C8E1-1241-714C-959A-8E2250AF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57975-ABA7-7E4B-A2F4-D4EA0C52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E2F9-EF87-C84F-BC0C-5159D186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E199-D5AD-8C41-8D65-2B76FA1F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D90F5-714B-824A-85A8-F51CF3702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5B3F-B93C-6D4B-96C0-E07D3E8E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118F-0553-B94E-B5E2-E4AD6B08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6BB6-C8DA-EF49-B7F8-A2EB447A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2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572AD-44C4-A84B-8927-C38D6A146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2C231-D7C6-0948-99AE-CA7F4BD55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F384-CE51-DB4B-A128-F9F85FC0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DEF1-48BC-254D-9CC2-AE855819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8C30-FBE2-8141-8133-7D8049DD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9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5F81-18BD-BC40-8756-CF482AD6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DEEC-49A5-D24E-92A4-510AE1DA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4CF4-FA2C-814A-8F31-544DDF1E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00D0-917E-DE43-B99C-4DF92E95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3720-7863-BE4A-9503-315522F7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6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ED53-B61E-B143-B93C-63FFC55D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6F26D-58AB-D54F-91FC-86DABA68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9412-6146-1C4C-A9C3-96A45374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08B9C-85F6-5040-9F0B-B54DA97D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DB18-BCB3-6E49-AFC9-BD31599D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9E51-F9FF-764D-AAAA-957C912F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8BCC-CA5E-D441-A67B-C58E9831C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F420B-973C-C34B-9ECE-8CB4BE5F5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0E2E-233C-BA42-B421-48B870CB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50249-376A-2F46-A85B-05BF0482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AA0E3-FF0C-914F-AF6C-DF61B150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2041-FD35-A64A-B380-B0C81360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912A-9E17-E54A-B029-932123A14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693D2-6B6E-B046-B02D-FFBDDF74F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464E7-6FAF-7341-B27C-8A67A2F05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ED478-63B7-4E43-BAB2-0DA6ADC3F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0FB7B-93E4-0C4E-AB74-4CB11F7A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87BC4-EFDD-9E48-8897-D349A0E1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F30DA-4807-4145-A3D5-27F7167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8946-F3E9-E141-AD6D-6EF3958B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B1D5-D97A-F945-9401-43CB928C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B8730-E99F-FA43-963B-98F2A424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654AF-574A-B649-BC6B-E252358F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52F77-E895-8240-BD0A-395FA89D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1A2C6-1656-E748-A67F-A482FCB1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10389-B671-A348-AA48-44686867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7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EEEF-7C85-CF41-A10B-3F1F83C0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12CB-11A3-D64B-AA8F-D5F6C81F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B15CF-8FFE-B747-8B92-3C2F055F4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E21F-B211-1442-ACFB-3D128488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62100-FC6F-1A42-8BEA-F3C76633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71529-2297-B146-A7D8-89610AC1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1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906C-2FD1-C547-952E-4DA3B743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E3189-A995-C246-A9C6-4C0E50891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375B5-3524-D243-A7EF-668853F2F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614A6-E6A2-1B4D-A3FB-82923A37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E7287-FD35-3E44-BF8C-FF211E82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70B16-A2C1-A147-82E9-B749976F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4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E186C-91DE-8D42-8412-8D3F6ABA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87FD3-A1CE-2D4B-BD56-719DCD1F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2D1BB-5031-A149-A082-4A818CC63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45DC-451A-2F4F-AC94-D8110E9C3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5C80-1D25-1C4F-BAEC-D2D0F5B42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ints scrapings in a room">
            <a:extLst>
              <a:ext uri="{FF2B5EF4-FFF2-40B4-BE49-F238E27FC236}">
                <a16:creationId xmlns:a16="http://schemas.microsoft.com/office/drawing/2014/main" id="{FCE8370F-C17C-4139-B264-759403133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51B79-B553-FD45-B251-4EF14B07D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dirty="0"/>
              <a:t>Return on Renovation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61E62-9C41-B74A-BF38-9F5B3412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492971"/>
          </a:xfrm>
        </p:spPr>
        <p:txBody>
          <a:bodyPr>
            <a:normAutofit/>
          </a:bodyPr>
          <a:lstStyle/>
          <a:p>
            <a:r>
              <a:rPr lang="en-US" dirty="0"/>
              <a:t>Jim Petoskey</a:t>
            </a:r>
          </a:p>
          <a:p>
            <a:r>
              <a:rPr lang="en-US" dirty="0"/>
              <a:t>Flatiron School </a:t>
            </a:r>
          </a:p>
          <a:p>
            <a:r>
              <a:rPr lang="en-US" dirty="0"/>
              <a:t>Phase 2 Project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0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3CDD-E415-0640-85B6-41781BC8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F720-109A-5242-A377-833303CA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excellent opportunities to increase home price for home-owners planning to renovate their property.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priorities to increase price:</a:t>
            </a:r>
          </a:p>
          <a:p>
            <a:pPr lvl="1"/>
            <a:r>
              <a:rPr lang="en-US" dirty="0"/>
              <a:t>Improve condition of home – update to modern fixtures and appliances</a:t>
            </a:r>
          </a:p>
          <a:p>
            <a:pPr lvl="1"/>
            <a:r>
              <a:rPr lang="en-US" dirty="0"/>
              <a:t>Improve grade of home – structural renovation and improved craftsmanship</a:t>
            </a:r>
          </a:p>
          <a:p>
            <a:pPr lvl="1"/>
            <a:r>
              <a:rPr lang="en-US" dirty="0"/>
              <a:t>Add livable square footage – convert garage, build guest house, expand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Other options exist -</a:t>
            </a:r>
          </a:p>
          <a:p>
            <a:pPr lvl="1"/>
            <a:r>
              <a:rPr lang="en-US" dirty="0"/>
              <a:t>Improving or adding a view – rooftop deck, patio, bigger window, landscaping</a:t>
            </a:r>
          </a:p>
          <a:p>
            <a:pPr lvl="1"/>
            <a:r>
              <a:rPr lang="en-US" dirty="0"/>
              <a:t>Add a Floor or Bathroom – more livable space increases price</a:t>
            </a:r>
          </a:p>
        </p:txBody>
      </p:sp>
    </p:spTree>
    <p:extLst>
      <p:ext uri="{BB962C8B-B14F-4D97-AF65-F5344CB8AC3E}">
        <p14:creationId xmlns:p14="http://schemas.microsoft.com/office/powerpoint/2010/main" val="287431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E992-8AD6-0C40-9956-F47ACAEF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Studies Recommended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DFB-172C-7347-86DA-E29123C5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Examine other housing data sets to determine if they contain similar trends to predictors in the King County Data Set.</a:t>
            </a:r>
          </a:p>
          <a:p>
            <a:endParaRPr lang="en-US" dirty="0"/>
          </a:p>
          <a:p>
            <a:r>
              <a:rPr lang="en-US" dirty="0"/>
              <a:t>Find additional predictors to better estimate how much certain home changes alter sale price. </a:t>
            </a:r>
          </a:p>
          <a:p>
            <a:pPr lvl="1"/>
            <a:r>
              <a:rPr lang="en-US" dirty="0"/>
              <a:t> Type of remodel or home additions.</a:t>
            </a:r>
          </a:p>
          <a:p>
            <a:pPr lvl="2"/>
            <a:r>
              <a:rPr lang="en-US" dirty="0"/>
              <a:t>Ex. Kitchen, Garage, Patio, additional Bedrooms/Bathrooms.</a:t>
            </a:r>
          </a:p>
          <a:p>
            <a:pPr lvl="2"/>
            <a:endParaRPr lang="en-US" dirty="0"/>
          </a:p>
          <a:p>
            <a:r>
              <a:rPr lang="en-US" dirty="0"/>
              <a:t>Estimate return on investment for renovations.</a:t>
            </a:r>
          </a:p>
          <a:p>
            <a:pPr lvl="1"/>
            <a:r>
              <a:rPr lang="en-US" dirty="0"/>
              <a:t>How do certain projects increase sale price?</a:t>
            </a:r>
          </a:p>
          <a:p>
            <a:pPr lvl="1"/>
            <a:r>
              <a:rPr lang="en-US" dirty="0"/>
              <a:t>What amount of spending that reaps a higher gain for a given project?</a:t>
            </a:r>
          </a:p>
        </p:txBody>
      </p:sp>
    </p:spTree>
    <p:extLst>
      <p:ext uri="{BB962C8B-B14F-4D97-AF65-F5344CB8AC3E}">
        <p14:creationId xmlns:p14="http://schemas.microsoft.com/office/powerpoint/2010/main" val="97214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910-9320-904D-9968-5EE1CE64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Outline</a:t>
            </a:r>
          </a:p>
        </p:txBody>
      </p:sp>
      <p:pic>
        <p:nvPicPr>
          <p:cNvPr id="6" name="Picture 5" descr="A close-up of a pyramid&#10;&#10;Description automatically generated with low confidence">
            <a:extLst>
              <a:ext uri="{FF2B5EF4-FFF2-40B4-BE49-F238E27FC236}">
                <a16:creationId xmlns:a16="http://schemas.microsoft.com/office/drawing/2014/main" id="{5258ACD3-8FEA-4C80-BAA2-CC1AE7A64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1" r="2744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8C1C49-DC2C-4131-9773-E940070AB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722942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96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578E5-61E5-E14F-84AF-FEE86C32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FC70A4-1D1B-4107-BCD2-F9FCE2D9A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59106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629E20A0-120F-E94E-932F-A5A47AB5DBF6}"/>
              </a:ext>
            </a:extLst>
          </p:cNvPr>
          <p:cNvSpPr/>
          <p:nvPr/>
        </p:nvSpPr>
        <p:spPr>
          <a:xfrm>
            <a:off x="5589431" y="3049073"/>
            <a:ext cx="1313645" cy="75985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7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C826-18A1-3340-92C6-F1D2A207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Business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37E3-CD66-5C4F-A965-D37ECB2B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Build app within real-estate tech company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Zillow, Redfin, </a:t>
            </a:r>
            <a:r>
              <a:rPr lang="en-US" sz="2800" dirty="0" err="1"/>
              <a:t>Opendoor</a:t>
            </a:r>
            <a:r>
              <a:rPr lang="en-US" sz="2800" dirty="0"/>
              <a:t>, Flip, etc.</a:t>
            </a:r>
          </a:p>
          <a:p>
            <a:pPr>
              <a:spcAft>
                <a:spcPts val="600"/>
              </a:spcAft>
            </a:pPr>
            <a:r>
              <a:rPr lang="en-US" dirty="0"/>
              <a:t>Users visit to learn how renovations will increase their home price</a:t>
            </a:r>
          </a:p>
          <a:p>
            <a:pPr>
              <a:spcAft>
                <a:spcPts val="600"/>
              </a:spcAft>
            </a:pPr>
            <a:r>
              <a:rPr lang="en-US" dirty="0"/>
              <a:t>Increases revenue via product suite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Funnel more users to platform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8D0BC-CBA4-4002-8407-7610AB089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2" r="3025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64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4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2BA7C-C86C-D64D-8534-22651AE9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1AE1EA4E-4DFA-45E6-B9DE-67B88A15F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43E6-0D45-6940-B828-D5AC5E80A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Top 5 Recommendations: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Improve the Condition 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Improve the Grade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Increase Square Footage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Improve the View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Add a Bathroom</a:t>
            </a:r>
          </a:p>
        </p:txBody>
      </p:sp>
    </p:spTree>
    <p:extLst>
      <p:ext uri="{BB962C8B-B14F-4D97-AF65-F5344CB8AC3E}">
        <p14:creationId xmlns:p14="http://schemas.microsoft.com/office/powerpoint/2010/main" val="150009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50BB-A7EE-044F-89FE-B6E1781E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br>
              <a:rPr lang="en-US" dirty="0"/>
            </a:br>
            <a:r>
              <a:rPr lang="en-US" dirty="0"/>
              <a:t>Housing Data from King County, Washington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4DF194-E012-491F-8050-B98DA7E6F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6115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26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663C-0547-4A4B-A666-E5CD6BE7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4D3D-1852-424B-991D-40A5D0DE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0" y="2357738"/>
            <a:ext cx="6857375" cy="4297251"/>
          </a:xfrm>
        </p:spPr>
        <p:txBody>
          <a:bodyPr>
            <a:normAutofit/>
          </a:bodyPr>
          <a:lstStyle/>
          <a:p>
            <a:r>
              <a:rPr lang="en-US" sz="2400" dirty="0"/>
              <a:t>Linear Modeling</a:t>
            </a:r>
          </a:p>
          <a:p>
            <a:pPr lvl="1"/>
            <a:r>
              <a:rPr lang="en-US" dirty="0"/>
              <a:t>Multiple Features in the same mode</a:t>
            </a:r>
          </a:p>
          <a:p>
            <a:r>
              <a:rPr lang="en-US" sz="2400" dirty="0"/>
              <a:t>Features Included:</a:t>
            </a:r>
          </a:p>
          <a:p>
            <a:pPr lvl="1"/>
            <a:r>
              <a:rPr lang="en-US" dirty="0"/>
              <a:t>Square feet of living space</a:t>
            </a:r>
          </a:p>
          <a:p>
            <a:pPr lvl="1"/>
            <a:r>
              <a:rPr lang="en-US" dirty="0"/>
              <a:t>Number of Bathrooms, Bedrooms, and Floors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Measures of Condition, Grade, and View</a:t>
            </a:r>
          </a:p>
          <a:p>
            <a:pPr lvl="1"/>
            <a:r>
              <a:rPr lang="en-US" dirty="0"/>
              <a:t>Waterfront (yes/no)</a:t>
            </a:r>
          </a:p>
          <a:p>
            <a:r>
              <a:rPr lang="en-US" sz="2400" dirty="0"/>
              <a:t>Identify features with most influence on Price</a:t>
            </a:r>
          </a:p>
          <a:p>
            <a:r>
              <a:rPr lang="en-US" sz="2400" dirty="0"/>
              <a:t>Calculate how much features influence Price</a:t>
            </a:r>
          </a:p>
          <a:p>
            <a:endParaRPr lang="en-US" sz="1400" dirty="0"/>
          </a:p>
        </p:txBody>
      </p:sp>
      <p:pic>
        <p:nvPicPr>
          <p:cNvPr id="5" name="Picture 4" descr="House line vector icons">
            <a:extLst>
              <a:ext uri="{FF2B5EF4-FFF2-40B4-BE49-F238E27FC236}">
                <a16:creationId xmlns:a16="http://schemas.microsoft.com/office/drawing/2014/main" id="{62301693-48BB-4A1A-8294-E9FE18702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0" r="22505" b="-2"/>
          <a:stretch/>
        </p:blipFill>
        <p:spPr>
          <a:xfrm>
            <a:off x="21" y="10"/>
            <a:ext cx="3905230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31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A41A-70B4-6D43-AD6F-9EF8CF75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83" y="428315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Results – </a:t>
            </a:r>
            <a:br>
              <a:rPr lang="en-US" dirty="0"/>
            </a:br>
            <a:r>
              <a:rPr lang="en-US" dirty="0"/>
              <a:t>Top Features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8FCF84BA-F79C-214B-8CA2-CCD02E32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2085976"/>
            <a:ext cx="4014787" cy="41378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Condition: Improve from  Fair to Very Good </a:t>
            </a:r>
          </a:p>
          <a:p>
            <a:pPr lvl="1"/>
            <a:r>
              <a:rPr lang="en-US" dirty="0"/>
              <a:t>Increased price by $155,000</a:t>
            </a:r>
          </a:p>
          <a:p>
            <a:pPr lvl="1"/>
            <a:endParaRPr lang="en-US" dirty="0"/>
          </a:p>
          <a:p>
            <a:r>
              <a:rPr lang="en-US" dirty="0"/>
              <a:t>Grade: Improve from Good(8) to Better(9) </a:t>
            </a:r>
          </a:p>
          <a:p>
            <a:pPr lvl="1"/>
            <a:r>
              <a:rPr lang="en-US" dirty="0"/>
              <a:t>Increased price by $125,000</a:t>
            </a:r>
          </a:p>
          <a:p>
            <a:pPr lvl="1"/>
            <a:endParaRPr lang="en-US" dirty="0"/>
          </a:p>
          <a:p>
            <a:r>
              <a:rPr lang="en-US" dirty="0"/>
              <a:t>Livable Square Footage: Increase of ~900 square feet</a:t>
            </a:r>
          </a:p>
          <a:p>
            <a:pPr lvl="1"/>
            <a:r>
              <a:rPr lang="en-US" dirty="0"/>
              <a:t>Increased price by $190,000</a:t>
            </a:r>
          </a:p>
          <a:p>
            <a:endParaRPr lang="en-US" sz="2000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0DCFE5A3-292E-374E-8030-D76A7A43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269" y="807593"/>
            <a:ext cx="5544516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650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3BBA-F330-D744-9B4D-CFC575DF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Results – Secondary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EADF25-2BA1-4693-8A72-A2D33E05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Add a Bathroom</a:t>
            </a:r>
          </a:p>
          <a:p>
            <a:pPr lvl="1"/>
            <a:r>
              <a:rPr lang="en-US" sz="2000"/>
              <a:t>Increased ~$45,000</a:t>
            </a:r>
          </a:p>
          <a:p>
            <a:r>
              <a:rPr lang="en-US" sz="2000"/>
              <a:t>Add a Floor</a:t>
            </a:r>
          </a:p>
          <a:p>
            <a:pPr lvl="1"/>
            <a:r>
              <a:rPr lang="en-US" sz="2000"/>
              <a:t>Increased ~$80,000</a:t>
            </a:r>
          </a:p>
          <a:p>
            <a:r>
              <a:rPr lang="en-US" sz="2000"/>
              <a:t>Improve View:      Fair to Excellent</a:t>
            </a:r>
          </a:p>
          <a:p>
            <a:pPr lvl="1"/>
            <a:r>
              <a:rPr lang="en-US" sz="2000"/>
              <a:t>Increased $100,000</a:t>
            </a:r>
          </a:p>
          <a:p>
            <a:endParaRPr lang="en-US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C4AB0ED-857D-5644-9967-45B80259F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548" y="807593"/>
            <a:ext cx="583795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7379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492</Words>
  <Application>Microsoft Macintosh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Return on Renovation</vt:lpstr>
      <vt:lpstr>Outline</vt:lpstr>
      <vt:lpstr>Business Problem</vt:lpstr>
      <vt:lpstr>Business Opportunity</vt:lpstr>
      <vt:lpstr>Summary</vt:lpstr>
      <vt:lpstr>Data Housing Data from King County, Washington</vt:lpstr>
      <vt:lpstr>Methods</vt:lpstr>
      <vt:lpstr>Results –  Top Features</vt:lpstr>
      <vt:lpstr>Results – Secondary Features</vt:lpstr>
      <vt:lpstr>Conclusions</vt:lpstr>
      <vt:lpstr>Further Studies Recommended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Reap Return on Renovation</dc:title>
  <dc:creator>Jim Petoskey</dc:creator>
  <cp:lastModifiedBy>Jim Petoskey</cp:lastModifiedBy>
  <cp:revision>10</cp:revision>
  <dcterms:created xsi:type="dcterms:W3CDTF">2022-02-28T18:25:30Z</dcterms:created>
  <dcterms:modified xsi:type="dcterms:W3CDTF">2022-03-02T16:21:02Z</dcterms:modified>
</cp:coreProperties>
</file>