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de-DE"/>
    </a:defPPr>
    <a:lvl1pPr marL="0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6345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2690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9035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45380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81725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18070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54416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90760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3174" y="-7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4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6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A741-86A3-4B2B-ABD2-EF72BFDB5064}" type="datetimeFigureOut">
              <a:rPr lang="de-CH" smtClean="0"/>
              <a:t>04.10.2016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8124-52AB-420A-885F-66E000EBF4A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415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A741-86A3-4B2B-ABD2-EF72BFDB5064}" type="datetimeFigureOut">
              <a:rPr lang="de-CH" smtClean="0"/>
              <a:t>04.10.2016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8124-52AB-420A-885F-66E000EBF4A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070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A741-86A3-4B2B-ABD2-EF72BFDB5064}" type="datetimeFigureOut">
              <a:rPr lang="de-CH" smtClean="0"/>
              <a:t>04.10.2016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8124-52AB-420A-885F-66E000EBF4A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377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A741-86A3-4B2B-ABD2-EF72BFDB5064}" type="datetimeFigureOut">
              <a:rPr lang="de-CH" smtClean="0"/>
              <a:t>04.10.2016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8124-52AB-420A-885F-66E000EBF4A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7766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8"/>
            <a:ext cx="5829300" cy="2166936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4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6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090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3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7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0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A741-86A3-4B2B-ABD2-EF72BFDB5064}" type="datetimeFigureOut">
              <a:rPr lang="de-CH" smtClean="0"/>
              <a:t>04.10.2016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8124-52AB-420A-885F-66E000EBF4A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888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A741-86A3-4B2B-ABD2-EF72BFDB5064}" type="datetimeFigureOut">
              <a:rPr lang="de-CH" smtClean="0"/>
              <a:t>04.10.2016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8124-52AB-420A-885F-66E000EBF4A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324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2217386"/>
            <a:ext cx="3030141" cy="92410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45" indent="0">
              <a:buNone/>
              <a:defRPr sz="1900" b="1"/>
            </a:lvl2pPr>
            <a:lvl3pPr marL="872690" indent="0">
              <a:buNone/>
              <a:defRPr sz="1700" b="1"/>
            </a:lvl3pPr>
            <a:lvl4pPr marL="1309035" indent="0">
              <a:buNone/>
              <a:defRPr sz="1500" b="1"/>
            </a:lvl4pPr>
            <a:lvl5pPr marL="1745380" indent="0">
              <a:buNone/>
              <a:defRPr sz="1500" b="1"/>
            </a:lvl5pPr>
            <a:lvl6pPr marL="2181725" indent="0">
              <a:buNone/>
              <a:defRPr sz="1500" b="1"/>
            </a:lvl6pPr>
            <a:lvl7pPr marL="2618070" indent="0">
              <a:buNone/>
              <a:defRPr sz="1500" b="1"/>
            </a:lvl7pPr>
            <a:lvl8pPr marL="3054416" indent="0">
              <a:buNone/>
              <a:defRPr sz="1500" b="1"/>
            </a:lvl8pPr>
            <a:lvl9pPr marL="349076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3141486"/>
            <a:ext cx="3030141" cy="5707416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2217386"/>
            <a:ext cx="3031331" cy="92410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45" indent="0">
              <a:buNone/>
              <a:defRPr sz="1900" b="1"/>
            </a:lvl2pPr>
            <a:lvl3pPr marL="872690" indent="0">
              <a:buNone/>
              <a:defRPr sz="1700" b="1"/>
            </a:lvl3pPr>
            <a:lvl4pPr marL="1309035" indent="0">
              <a:buNone/>
              <a:defRPr sz="1500" b="1"/>
            </a:lvl4pPr>
            <a:lvl5pPr marL="1745380" indent="0">
              <a:buNone/>
              <a:defRPr sz="1500" b="1"/>
            </a:lvl5pPr>
            <a:lvl6pPr marL="2181725" indent="0">
              <a:buNone/>
              <a:defRPr sz="1500" b="1"/>
            </a:lvl6pPr>
            <a:lvl7pPr marL="2618070" indent="0">
              <a:buNone/>
              <a:defRPr sz="1500" b="1"/>
            </a:lvl7pPr>
            <a:lvl8pPr marL="3054416" indent="0">
              <a:buNone/>
              <a:defRPr sz="1500" b="1"/>
            </a:lvl8pPr>
            <a:lvl9pPr marL="349076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3141486"/>
            <a:ext cx="3031331" cy="5707416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A741-86A3-4B2B-ABD2-EF72BFDB5064}" type="datetimeFigureOut">
              <a:rPr lang="de-CH" smtClean="0"/>
              <a:t>04.10.2016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8124-52AB-420A-885F-66E000EBF4A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675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A741-86A3-4B2B-ABD2-EF72BFDB5064}" type="datetimeFigureOut">
              <a:rPr lang="de-CH" smtClean="0"/>
              <a:t>04.10.2016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8124-52AB-420A-885F-66E000EBF4A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561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A741-86A3-4B2B-ABD2-EF72BFDB5064}" type="datetimeFigureOut">
              <a:rPr lang="de-CH" smtClean="0"/>
              <a:t>04.10.2016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8124-52AB-420A-885F-66E000EBF4A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065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94405"/>
            <a:ext cx="2256235" cy="1678517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394406"/>
            <a:ext cx="3833813" cy="8454497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36345" indent="0">
              <a:buNone/>
              <a:defRPr sz="1100"/>
            </a:lvl2pPr>
            <a:lvl3pPr marL="872690" indent="0">
              <a:buNone/>
              <a:defRPr sz="900"/>
            </a:lvl3pPr>
            <a:lvl4pPr marL="1309035" indent="0">
              <a:buNone/>
              <a:defRPr sz="900"/>
            </a:lvl4pPr>
            <a:lvl5pPr marL="1745380" indent="0">
              <a:buNone/>
              <a:defRPr sz="900"/>
            </a:lvl5pPr>
            <a:lvl6pPr marL="2181725" indent="0">
              <a:buNone/>
              <a:defRPr sz="900"/>
            </a:lvl6pPr>
            <a:lvl7pPr marL="2618070" indent="0">
              <a:buNone/>
              <a:defRPr sz="900"/>
            </a:lvl7pPr>
            <a:lvl8pPr marL="3054416" indent="0">
              <a:buNone/>
              <a:defRPr sz="900"/>
            </a:lvl8pPr>
            <a:lvl9pPr marL="349076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A741-86A3-4B2B-ABD2-EF72BFDB5064}" type="datetimeFigureOut">
              <a:rPr lang="de-CH" smtClean="0"/>
              <a:t>04.10.2016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8124-52AB-420A-885F-66E000EBF4A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342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100"/>
            </a:lvl1pPr>
            <a:lvl2pPr marL="436345" indent="0">
              <a:buNone/>
              <a:defRPr sz="2600"/>
            </a:lvl2pPr>
            <a:lvl3pPr marL="872690" indent="0">
              <a:buNone/>
              <a:defRPr sz="2300"/>
            </a:lvl3pPr>
            <a:lvl4pPr marL="1309035" indent="0">
              <a:buNone/>
              <a:defRPr sz="1900"/>
            </a:lvl4pPr>
            <a:lvl5pPr marL="1745380" indent="0">
              <a:buNone/>
              <a:defRPr sz="1900"/>
            </a:lvl5pPr>
            <a:lvl6pPr marL="2181725" indent="0">
              <a:buNone/>
              <a:defRPr sz="1900"/>
            </a:lvl6pPr>
            <a:lvl7pPr marL="2618070" indent="0">
              <a:buNone/>
              <a:defRPr sz="1900"/>
            </a:lvl7pPr>
            <a:lvl8pPr marL="3054416" indent="0">
              <a:buNone/>
              <a:defRPr sz="1900"/>
            </a:lvl8pPr>
            <a:lvl9pPr marL="3490760" indent="0">
              <a:buNone/>
              <a:defRPr sz="19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36345" indent="0">
              <a:buNone/>
              <a:defRPr sz="1100"/>
            </a:lvl2pPr>
            <a:lvl3pPr marL="872690" indent="0">
              <a:buNone/>
              <a:defRPr sz="900"/>
            </a:lvl3pPr>
            <a:lvl4pPr marL="1309035" indent="0">
              <a:buNone/>
              <a:defRPr sz="900"/>
            </a:lvl4pPr>
            <a:lvl5pPr marL="1745380" indent="0">
              <a:buNone/>
              <a:defRPr sz="900"/>
            </a:lvl5pPr>
            <a:lvl6pPr marL="2181725" indent="0">
              <a:buNone/>
              <a:defRPr sz="900"/>
            </a:lvl6pPr>
            <a:lvl7pPr marL="2618070" indent="0">
              <a:buNone/>
              <a:defRPr sz="900"/>
            </a:lvl7pPr>
            <a:lvl8pPr marL="3054416" indent="0">
              <a:buNone/>
              <a:defRPr sz="900"/>
            </a:lvl8pPr>
            <a:lvl9pPr marL="349076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A741-86A3-4B2B-ABD2-EF72BFDB5064}" type="datetimeFigureOut">
              <a:rPr lang="de-CH" smtClean="0"/>
              <a:t>04.10.2016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8124-52AB-420A-885F-66E000EBF4A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703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87269" tIns="43635" rIns="87269" bIns="4363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87269" tIns="43635" rIns="87269" bIns="436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4"/>
          </a:xfrm>
          <a:prstGeom prst="rect">
            <a:avLst/>
          </a:prstGeom>
        </p:spPr>
        <p:txBody>
          <a:bodyPr vert="horz" lIns="87269" tIns="43635" rIns="87269" bIns="4363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9A741-86A3-4B2B-ABD2-EF72BFDB5064}" type="datetimeFigureOut">
              <a:rPr lang="de-CH" smtClean="0"/>
              <a:t>04.10.2016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4"/>
          </a:xfrm>
          <a:prstGeom prst="rect">
            <a:avLst/>
          </a:prstGeom>
        </p:spPr>
        <p:txBody>
          <a:bodyPr vert="horz" lIns="87269" tIns="43635" rIns="87269" bIns="4363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4"/>
          </a:xfrm>
          <a:prstGeom prst="rect">
            <a:avLst/>
          </a:prstGeom>
        </p:spPr>
        <p:txBody>
          <a:bodyPr vert="horz" lIns="87269" tIns="43635" rIns="87269" bIns="4363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78124-52AB-420A-885F-66E000EBF4A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999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7269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59" indent="-327259" algn="l" defTabSz="872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61" indent="-272716" algn="l" defTabSz="8726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863" indent="-218172" algn="l" defTabSz="872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07" indent="-218172" algn="l" defTabSz="872690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553" indent="-218172" algn="l" defTabSz="872690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98" indent="-218172" algn="l" defTabSz="872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242" indent="-218172" algn="l" defTabSz="872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588" indent="-218172" algn="l" defTabSz="872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8933" indent="-218172" algn="l" defTabSz="872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45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690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35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380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725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070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416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760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2653" y="436491"/>
            <a:ext cx="684076" cy="252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7269" tIns="43635" rIns="87269" bIns="43635" spcCol="0" rtlCol="0" anchor="ctr"/>
          <a:lstStyle/>
          <a:p>
            <a:pPr algn="ctr"/>
            <a:r>
              <a:rPr lang="de-CH" sz="800" dirty="0" smtClean="0"/>
              <a:t>Turn-On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572653" y="921543"/>
            <a:ext cx="684076" cy="252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7269" tIns="43635" rIns="87269" bIns="43635" spcCol="0" rtlCol="0" anchor="ctr"/>
          <a:lstStyle/>
          <a:p>
            <a:pPr algn="ctr"/>
            <a:r>
              <a:rPr lang="de-CH" sz="800" dirty="0"/>
              <a:t>Connect </a:t>
            </a:r>
            <a:r>
              <a:rPr lang="de-CH" sz="800" dirty="0" err="1"/>
              <a:t>Wi-FI</a:t>
            </a:r>
            <a:endParaRPr lang="de-CH" sz="800" dirty="0"/>
          </a:p>
        </p:txBody>
      </p:sp>
      <p:sp>
        <p:nvSpPr>
          <p:cNvPr id="6" name="Diamond 5"/>
          <p:cNvSpPr/>
          <p:nvPr/>
        </p:nvSpPr>
        <p:spPr>
          <a:xfrm>
            <a:off x="1572652" y="1436149"/>
            <a:ext cx="684077" cy="46144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7269" tIns="43635" rIns="87269" bIns="43635" spcCol="0" rtlCol="0" anchor="ctr"/>
          <a:lstStyle/>
          <a:p>
            <a:pPr algn="ctr"/>
            <a:r>
              <a:rPr lang="de-CH" sz="800" dirty="0"/>
              <a:t>Ok?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1914691" y="688519"/>
            <a:ext cx="0" cy="233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1914691" y="1173571"/>
            <a:ext cx="0" cy="262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20" idx="0"/>
          </p:cNvCxnSpPr>
          <p:nvPr/>
        </p:nvCxnSpPr>
        <p:spPr>
          <a:xfrm>
            <a:off x="1914691" y="1897595"/>
            <a:ext cx="0" cy="292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24337" y="1455639"/>
            <a:ext cx="296468" cy="211233"/>
          </a:xfrm>
          <a:prstGeom prst="rect">
            <a:avLst/>
          </a:prstGeom>
          <a:noFill/>
        </p:spPr>
        <p:txBody>
          <a:bodyPr wrap="none" lIns="87269" tIns="43635" rIns="87269" bIns="43635" rtlCol="0">
            <a:spAutoFit/>
          </a:bodyPr>
          <a:lstStyle/>
          <a:p>
            <a:r>
              <a:rPr lang="de-CH" sz="800" dirty="0" err="1" smtClean="0"/>
              <a:t>No</a:t>
            </a:r>
            <a:endParaRPr lang="de-CH" sz="800" dirty="0"/>
          </a:p>
        </p:txBody>
      </p:sp>
      <p:sp>
        <p:nvSpPr>
          <p:cNvPr id="16" name="Rectangle 15"/>
          <p:cNvSpPr/>
          <p:nvPr/>
        </p:nvSpPr>
        <p:spPr>
          <a:xfrm>
            <a:off x="2760489" y="1540858"/>
            <a:ext cx="684076" cy="252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7269" tIns="43635" rIns="87269" bIns="43635" spcCol="0" rtlCol="0" anchor="ctr"/>
          <a:lstStyle/>
          <a:p>
            <a:pPr algn="ctr"/>
            <a:r>
              <a:rPr lang="de-CH" sz="800" dirty="0" smtClean="0"/>
              <a:t>Create AP</a:t>
            </a:r>
          </a:p>
          <a:p>
            <a:pPr algn="ctr"/>
            <a:r>
              <a:rPr lang="de-CH" sz="800" dirty="0" err="1" smtClean="0"/>
              <a:t>Disable</a:t>
            </a:r>
            <a:r>
              <a:rPr lang="de-CH" sz="800" dirty="0" smtClean="0"/>
              <a:t> NTP</a:t>
            </a:r>
          </a:p>
        </p:txBody>
      </p:sp>
      <p:cxnSp>
        <p:nvCxnSpPr>
          <p:cNvPr id="18" name="Straight Arrow Connector 17"/>
          <p:cNvCxnSpPr>
            <a:stCxn id="6" idx="3"/>
            <a:endCxn id="16" idx="1"/>
          </p:cNvCxnSpPr>
          <p:nvPr/>
        </p:nvCxnSpPr>
        <p:spPr>
          <a:xfrm>
            <a:off x="2256729" y="1666872"/>
            <a:ext cx="503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14690" y="1979246"/>
            <a:ext cx="317307" cy="211233"/>
          </a:xfrm>
          <a:prstGeom prst="rect">
            <a:avLst/>
          </a:prstGeom>
          <a:noFill/>
        </p:spPr>
        <p:txBody>
          <a:bodyPr wrap="none" lIns="87269" tIns="43635" rIns="87269" bIns="43635" rtlCol="0">
            <a:spAutoFit/>
          </a:bodyPr>
          <a:lstStyle/>
          <a:p>
            <a:r>
              <a:rPr lang="de-CH" sz="800" dirty="0" smtClean="0"/>
              <a:t>Yes</a:t>
            </a:r>
            <a:endParaRPr lang="de-CH" sz="800" dirty="0"/>
          </a:p>
        </p:txBody>
      </p:sp>
      <p:sp>
        <p:nvSpPr>
          <p:cNvPr id="20" name="Rectangle 19"/>
          <p:cNvSpPr/>
          <p:nvPr/>
        </p:nvSpPr>
        <p:spPr>
          <a:xfrm>
            <a:off x="1572653" y="2190479"/>
            <a:ext cx="684076" cy="252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7269" tIns="43635" rIns="87269" bIns="43635" spcCol="0" rtlCol="0" anchor="ctr"/>
          <a:lstStyle/>
          <a:p>
            <a:pPr algn="ctr"/>
            <a:r>
              <a:rPr lang="de-CH" sz="800" dirty="0" smtClean="0"/>
              <a:t>Check </a:t>
            </a:r>
            <a:r>
              <a:rPr lang="de-CH" sz="800" dirty="0" err="1" smtClean="0"/>
              <a:t>for</a:t>
            </a:r>
            <a:r>
              <a:rPr lang="de-CH" sz="800" dirty="0" smtClean="0"/>
              <a:t> Serial Data</a:t>
            </a:r>
          </a:p>
        </p:txBody>
      </p:sp>
      <p:sp>
        <p:nvSpPr>
          <p:cNvPr id="21" name="Diamond 20"/>
          <p:cNvSpPr/>
          <p:nvPr/>
        </p:nvSpPr>
        <p:spPr>
          <a:xfrm>
            <a:off x="1534015" y="2742183"/>
            <a:ext cx="761350" cy="46144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7269" tIns="43635" rIns="87269" bIns="43635" spcCol="0" rtlCol="0" anchor="ctr"/>
          <a:lstStyle/>
          <a:p>
            <a:pPr algn="ctr"/>
            <a:r>
              <a:rPr lang="de-CH" sz="800" dirty="0"/>
              <a:t>Data?</a:t>
            </a:r>
          </a:p>
        </p:txBody>
      </p:sp>
      <p:cxnSp>
        <p:nvCxnSpPr>
          <p:cNvPr id="23" name="Elbow Connector 22"/>
          <p:cNvCxnSpPr>
            <a:stCxn id="16" idx="2"/>
            <a:endCxn id="20" idx="3"/>
          </p:cNvCxnSpPr>
          <p:nvPr/>
        </p:nvCxnSpPr>
        <p:spPr>
          <a:xfrm rot="5400000">
            <a:off x="2417825" y="1631790"/>
            <a:ext cx="523607" cy="8457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2"/>
            <a:endCxn id="21" idx="0"/>
          </p:cNvCxnSpPr>
          <p:nvPr/>
        </p:nvCxnSpPr>
        <p:spPr>
          <a:xfrm flipH="1">
            <a:off x="1914690" y="2442507"/>
            <a:ext cx="1" cy="299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/>
          <p:cNvSpPr/>
          <p:nvPr/>
        </p:nvSpPr>
        <p:spPr>
          <a:xfrm>
            <a:off x="1532212" y="5271366"/>
            <a:ext cx="761350" cy="46144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7269" tIns="43635" rIns="87269" bIns="43635" spcCol="0" rtlCol="0" anchor="ctr"/>
          <a:lstStyle/>
          <a:p>
            <a:pPr algn="ctr"/>
            <a:r>
              <a:rPr lang="de-CH" sz="800" dirty="0"/>
              <a:t>NTP?</a:t>
            </a:r>
          </a:p>
        </p:txBody>
      </p:sp>
      <p:sp>
        <p:nvSpPr>
          <p:cNvPr id="32" name="Diamond 31"/>
          <p:cNvSpPr/>
          <p:nvPr/>
        </p:nvSpPr>
        <p:spPr>
          <a:xfrm>
            <a:off x="1532212" y="7215582"/>
            <a:ext cx="761350" cy="46144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7269" tIns="43635" rIns="87269" bIns="43635" spcCol="0" rtlCol="0" anchor="ctr"/>
          <a:lstStyle/>
          <a:p>
            <a:pPr algn="ctr"/>
            <a:r>
              <a:rPr lang="de-CH" sz="800" dirty="0"/>
              <a:t>RTC?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760489" y="2846892"/>
            <a:ext cx="684076" cy="252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7269" tIns="43635" rIns="87269" bIns="43635" spcCol="0" rtlCol="0" anchor="ctr"/>
          <a:lstStyle/>
          <a:p>
            <a:pPr algn="ctr"/>
            <a:r>
              <a:rPr lang="de-CH" sz="800" dirty="0" err="1" smtClean="0"/>
              <a:t>Evaluate</a:t>
            </a:r>
            <a:endParaRPr lang="de-CH" sz="800" dirty="0" smtClean="0"/>
          </a:p>
        </p:txBody>
      </p:sp>
      <p:sp>
        <p:nvSpPr>
          <p:cNvPr id="34" name="Diamond 33"/>
          <p:cNvSpPr/>
          <p:nvPr/>
        </p:nvSpPr>
        <p:spPr>
          <a:xfrm>
            <a:off x="3497127" y="3243772"/>
            <a:ext cx="761350" cy="46144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7269" tIns="43635" rIns="87269" bIns="43635" spcCol="0" rtlCol="0" anchor="ctr"/>
          <a:lstStyle/>
          <a:p>
            <a:pPr algn="ctr"/>
            <a:r>
              <a:rPr lang="de-CH" sz="800" dirty="0"/>
              <a:t>GET?</a:t>
            </a:r>
          </a:p>
        </p:txBody>
      </p:sp>
      <p:cxnSp>
        <p:nvCxnSpPr>
          <p:cNvPr id="36" name="Straight Arrow Connector 35"/>
          <p:cNvCxnSpPr>
            <a:stCxn id="21" idx="3"/>
            <a:endCxn id="33" idx="1"/>
          </p:cNvCxnSpPr>
          <p:nvPr/>
        </p:nvCxnSpPr>
        <p:spPr>
          <a:xfrm>
            <a:off x="2295365" y="2972906"/>
            <a:ext cx="4651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49955" y="2773114"/>
            <a:ext cx="317307" cy="211233"/>
          </a:xfrm>
          <a:prstGeom prst="rect">
            <a:avLst/>
          </a:prstGeom>
          <a:noFill/>
        </p:spPr>
        <p:txBody>
          <a:bodyPr wrap="none" lIns="87269" tIns="43635" rIns="87269" bIns="43635" rtlCol="0">
            <a:spAutoFit/>
          </a:bodyPr>
          <a:lstStyle/>
          <a:p>
            <a:r>
              <a:rPr lang="de-CH" sz="800" dirty="0" smtClean="0"/>
              <a:t>Yes</a:t>
            </a:r>
            <a:endParaRPr lang="de-CH" sz="800" dirty="0"/>
          </a:p>
        </p:txBody>
      </p:sp>
      <p:cxnSp>
        <p:nvCxnSpPr>
          <p:cNvPr id="39" name="Elbow Connector 38"/>
          <p:cNvCxnSpPr>
            <a:stCxn id="33" idx="3"/>
            <a:endCxn id="34" idx="0"/>
          </p:cNvCxnSpPr>
          <p:nvPr/>
        </p:nvCxnSpPr>
        <p:spPr>
          <a:xfrm>
            <a:off x="3444565" y="2972906"/>
            <a:ext cx="433237" cy="2708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760490" y="3724891"/>
            <a:ext cx="684076" cy="252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7269" tIns="43635" rIns="87269" bIns="43635" spcCol="0" rtlCol="0" anchor="ctr"/>
          <a:lstStyle/>
          <a:p>
            <a:pPr algn="ctr"/>
            <a:r>
              <a:rPr lang="de-CH" sz="800" dirty="0" smtClean="0"/>
              <a:t>Website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399897" y="3724891"/>
            <a:ext cx="684076" cy="252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7269" tIns="43635" rIns="87269" bIns="43635" spcCol="0" rtlCol="0" anchor="ctr"/>
          <a:lstStyle/>
          <a:p>
            <a:pPr algn="ctr"/>
            <a:r>
              <a:rPr lang="de-CH" sz="800" dirty="0" err="1" smtClean="0"/>
              <a:t>Get</a:t>
            </a:r>
            <a:r>
              <a:rPr lang="de-CH" sz="800" dirty="0" smtClean="0"/>
              <a:t> Values</a:t>
            </a:r>
          </a:p>
        </p:txBody>
      </p:sp>
      <p:cxnSp>
        <p:nvCxnSpPr>
          <p:cNvPr id="44" name="Elbow Connector 43"/>
          <p:cNvCxnSpPr>
            <a:stCxn id="34" idx="1"/>
            <a:endCxn id="41" idx="0"/>
          </p:cNvCxnSpPr>
          <p:nvPr/>
        </p:nvCxnSpPr>
        <p:spPr>
          <a:xfrm rot="10800000" flipV="1">
            <a:off x="3102529" y="3474495"/>
            <a:ext cx="394599" cy="2503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4" idx="3"/>
            <a:endCxn id="42" idx="0"/>
          </p:cNvCxnSpPr>
          <p:nvPr/>
        </p:nvCxnSpPr>
        <p:spPr>
          <a:xfrm>
            <a:off x="4258477" y="3474495"/>
            <a:ext cx="483458" cy="2503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94861" y="3263422"/>
            <a:ext cx="402266" cy="211233"/>
          </a:xfrm>
          <a:prstGeom prst="rect">
            <a:avLst/>
          </a:prstGeom>
          <a:noFill/>
        </p:spPr>
        <p:txBody>
          <a:bodyPr wrap="none" lIns="87269" tIns="43635" rIns="87269" bIns="43635" rtlCol="0">
            <a:spAutoFit/>
          </a:bodyPr>
          <a:lstStyle/>
          <a:p>
            <a:r>
              <a:rPr lang="de-CH" sz="800" dirty="0" smtClean="0"/>
              <a:t>GET /</a:t>
            </a:r>
            <a:endParaRPr lang="de-CH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4344961" y="3259172"/>
            <a:ext cx="450356" cy="211233"/>
          </a:xfrm>
          <a:prstGeom prst="rect">
            <a:avLst/>
          </a:prstGeom>
          <a:noFill/>
        </p:spPr>
        <p:txBody>
          <a:bodyPr wrap="none" lIns="87269" tIns="43635" rIns="87269" bIns="43635" rtlCol="0">
            <a:spAutoFit/>
          </a:bodyPr>
          <a:lstStyle/>
          <a:p>
            <a:r>
              <a:rPr lang="de-CH" sz="800" dirty="0" smtClean="0"/>
              <a:t>GET /?</a:t>
            </a:r>
            <a:endParaRPr lang="de-CH" sz="800" dirty="0"/>
          </a:p>
        </p:txBody>
      </p:sp>
      <p:sp>
        <p:nvSpPr>
          <p:cNvPr id="49" name="Diamond 48"/>
          <p:cNvSpPr/>
          <p:nvPr/>
        </p:nvSpPr>
        <p:spPr>
          <a:xfrm>
            <a:off x="4361260" y="4248927"/>
            <a:ext cx="761350" cy="46144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7269" tIns="43635" rIns="87269" bIns="43635" spcCol="0" rtlCol="0" anchor="ctr"/>
          <a:lstStyle/>
          <a:p>
            <a:pPr algn="ctr"/>
            <a:r>
              <a:rPr lang="de-CH" sz="800" dirty="0" smtClean="0"/>
              <a:t>NTP?</a:t>
            </a:r>
            <a:endParaRPr lang="de-CH" sz="800" dirty="0"/>
          </a:p>
        </p:txBody>
      </p:sp>
      <p:cxnSp>
        <p:nvCxnSpPr>
          <p:cNvPr id="51" name="Elbow Connector 50"/>
          <p:cNvCxnSpPr>
            <a:stCxn id="49" idx="1"/>
            <a:endCxn id="41" idx="2"/>
          </p:cNvCxnSpPr>
          <p:nvPr/>
        </p:nvCxnSpPr>
        <p:spPr>
          <a:xfrm rot="10800000">
            <a:off x="3102528" y="3976920"/>
            <a:ext cx="1258732" cy="5027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741935" y="4719621"/>
            <a:ext cx="296468" cy="211233"/>
          </a:xfrm>
          <a:prstGeom prst="rect">
            <a:avLst/>
          </a:prstGeom>
          <a:noFill/>
        </p:spPr>
        <p:txBody>
          <a:bodyPr wrap="none" lIns="87269" tIns="43635" rIns="87269" bIns="43635" rtlCol="0">
            <a:spAutoFit/>
          </a:bodyPr>
          <a:lstStyle/>
          <a:p>
            <a:r>
              <a:rPr lang="de-CH" sz="800" dirty="0" err="1" smtClean="0"/>
              <a:t>No</a:t>
            </a:r>
            <a:endParaRPr lang="de-CH" sz="800" dirty="0"/>
          </a:p>
        </p:txBody>
      </p:sp>
      <p:sp>
        <p:nvSpPr>
          <p:cNvPr id="53" name="Rectangle 52"/>
          <p:cNvSpPr/>
          <p:nvPr/>
        </p:nvSpPr>
        <p:spPr>
          <a:xfrm>
            <a:off x="4399897" y="4983186"/>
            <a:ext cx="684076" cy="252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7269" tIns="43635" rIns="87269" bIns="43635" spcCol="0" rtlCol="0" anchor="ctr"/>
          <a:lstStyle/>
          <a:p>
            <a:pPr algn="ctr"/>
            <a:r>
              <a:rPr lang="de-CH" sz="800" dirty="0"/>
              <a:t>Save min/h</a:t>
            </a:r>
          </a:p>
          <a:p>
            <a:pPr algn="ctr"/>
            <a:r>
              <a:rPr lang="de-CH" sz="800" dirty="0"/>
              <a:t>Set </a:t>
            </a:r>
            <a:r>
              <a:rPr lang="de-CH" sz="800" dirty="0" err="1"/>
              <a:t>changed</a:t>
            </a:r>
            <a:endParaRPr lang="de-CH" sz="800" dirty="0"/>
          </a:p>
        </p:txBody>
      </p:sp>
      <p:cxnSp>
        <p:nvCxnSpPr>
          <p:cNvPr id="57" name="Straight Arrow Connector 56"/>
          <p:cNvCxnSpPr>
            <a:stCxn id="49" idx="2"/>
            <a:endCxn id="53" idx="0"/>
          </p:cNvCxnSpPr>
          <p:nvPr/>
        </p:nvCxnSpPr>
        <p:spPr>
          <a:xfrm>
            <a:off x="4741935" y="4710373"/>
            <a:ext cx="0" cy="272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979843" y="4275787"/>
            <a:ext cx="317307" cy="211233"/>
          </a:xfrm>
          <a:prstGeom prst="rect">
            <a:avLst/>
          </a:prstGeom>
          <a:noFill/>
        </p:spPr>
        <p:txBody>
          <a:bodyPr wrap="none" lIns="87269" tIns="43635" rIns="87269" bIns="43635" rtlCol="0">
            <a:spAutoFit/>
          </a:bodyPr>
          <a:lstStyle/>
          <a:p>
            <a:r>
              <a:rPr lang="de-CH" sz="800" dirty="0" smtClean="0"/>
              <a:t>Yes</a:t>
            </a:r>
            <a:endParaRPr lang="de-CH" sz="800" dirty="0"/>
          </a:p>
        </p:txBody>
      </p:sp>
      <p:cxnSp>
        <p:nvCxnSpPr>
          <p:cNvPr id="60" name="Elbow Connector 59"/>
          <p:cNvCxnSpPr>
            <a:stCxn id="53" idx="1"/>
            <a:endCxn id="41" idx="2"/>
          </p:cNvCxnSpPr>
          <p:nvPr/>
        </p:nvCxnSpPr>
        <p:spPr>
          <a:xfrm rot="10800000">
            <a:off x="3102529" y="3976920"/>
            <a:ext cx="1297369" cy="11322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1572653" y="4375083"/>
            <a:ext cx="684076" cy="252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7269" tIns="43635" rIns="87269" bIns="43635" spcCol="0" rtlCol="0" anchor="ctr"/>
          <a:lstStyle/>
          <a:p>
            <a:pPr algn="ctr"/>
            <a:r>
              <a:rPr lang="de-CH" sz="800" dirty="0" smtClean="0"/>
              <a:t>Check NTP</a:t>
            </a:r>
          </a:p>
        </p:txBody>
      </p:sp>
      <p:cxnSp>
        <p:nvCxnSpPr>
          <p:cNvPr id="170" name="Straight Arrow Connector 169"/>
          <p:cNvCxnSpPr>
            <a:stCxn id="168" idx="2"/>
            <a:endCxn id="31" idx="0"/>
          </p:cNvCxnSpPr>
          <p:nvPr/>
        </p:nvCxnSpPr>
        <p:spPr>
          <a:xfrm flipH="1">
            <a:off x="1912887" y="4627111"/>
            <a:ext cx="1804" cy="644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21" idx="2"/>
            <a:endCxn id="168" idx="0"/>
          </p:cNvCxnSpPr>
          <p:nvPr/>
        </p:nvCxnSpPr>
        <p:spPr>
          <a:xfrm>
            <a:off x="1914690" y="3203629"/>
            <a:ext cx="1" cy="1171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2760490" y="5376075"/>
            <a:ext cx="684076" cy="252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7269" tIns="43635" rIns="87269" bIns="43635" spcCol="0" rtlCol="0" anchor="ctr"/>
          <a:lstStyle/>
          <a:p>
            <a:pPr algn="ctr"/>
            <a:r>
              <a:rPr lang="de-CH" sz="800" dirty="0" smtClean="0"/>
              <a:t>Connect NTP</a:t>
            </a:r>
          </a:p>
        </p:txBody>
      </p:sp>
      <p:sp>
        <p:nvSpPr>
          <p:cNvPr id="178" name="Diamond 177"/>
          <p:cNvSpPr/>
          <p:nvPr/>
        </p:nvSpPr>
        <p:spPr>
          <a:xfrm>
            <a:off x="3497127" y="5775422"/>
            <a:ext cx="761350" cy="46144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7269" tIns="43635" rIns="87269" bIns="43635" spcCol="0" rtlCol="0" anchor="ctr"/>
          <a:lstStyle/>
          <a:p>
            <a:pPr algn="ctr"/>
            <a:r>
              <a:rPr lang="de-CH" sz="800" dirty="0" smtClean="0"/>
              <a:t>OK?</a:t>
            </a:r>
            <a:endParaRPr lang="de-CH" sz="800" dirty="0"/>
          </a:p>
        </p:txBody>
      </p:sp>
      <p:sp>
        <p:nvSpPr>
          <p:cNvPr id="179" name="Rectangle 178"/>
          <p:cNvSpPr/>
          <p:nvPr/>
        </p:nvSpPr>
        <p:spPr>
          <a:xfrm>
            <a:off x="3534235" y="6611241"/>
            <a:ext cx="684076" cy="252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7269" tIns="43635" rIns="87269" bIns="43635" spcCol="0" rtlCol="0" anchor="ctr"/>
          <a:lstStyle/>
          <a:p>
            <a:pPr algn="ctr"/>
            <a:r>
              <a:rPr lang="de-CH" sz="800" dirty="0"/>
              <a:t>Save min/h</a:t>
            </a:r>
          </a:p>
          <a:p>
            <a:pPr algn="ctr"/>
            <a:r>
              <a:rPr lang="de-CH" sz="800" dirty="0"/>
              <a:t>Set </a:t>
            </a:r>
            <a:r>
              <a:rPr lang="de-CH" sz="800" dirty="0" err="1"/>
              <a:t>changed</a:t>
            </a:r>
            <a:endParaRPr lang="de-CH" sz="800" dirty="0"/>
          </a:p>
        </p:txBody>
      </p:sp>
      <p:cxnSp>
        <p:nvCxnSpPr>
          <p:cNvPr id="181" name="Straight Arrow Connector 180"/>
          <p:cNvCxnSpPr>
            <a:stCxn id="31" idx="3"/>
            <a:endCxn id="174" idx="1"/>
          </p:cNvCxnSpPr>
          <p:nvPr/>
        </p:nvCxnSpPr>
        <p:spPr>
          <a:xfrm>
            <a:off x="2293562" y="5502089"/>
            <a:ext cx="4669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74" idx="3"/>
            <a:endCxn id="178" idx="0"/>
          </p:cNvCxnSpPr>
          <p:nvPr/>
        </p:nvCxnSpPr>
        <p:spPr>
          <a:xfrm>
            <a:off x="3444566" y="5502089"/>
            <a:ext cx="433236" cy="2733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78" idx="2"/>
          </p:cNvCxnSpPr>
          <p:nvPr/>
        </p:nvCxnSpPr>
        <p:spPr>
          <a:xfrm flipH="1">
            <a:off x="3876295" y="6236868"/>
            <a:ext cx="1507" cy="371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3876273" y="6316890"/>
            <a:ext cx="317307" cy="211233"/>
          </a:xfrm>
          <a:prstGeom prst="rect">
            <a:avLst/>
          </a:prstGeom>
          <a:noFill/>
        </p:spPr>
        <p:txBody>
          <a:bodyPr wrap="none" lIns="87269" tIns="43635" rIns="87269" bIns="43635" rtlCol="0">
            <a:spAutoFit/>
          </a:bodyPr>
          <a:lstStyle/>
          <a:p>
            <a:r>
              <a:rPr lang="de-CH" sz="800" dirty="0" smtClean="0"/>
              <a:t>Yes</a:t>
            </a:r>
            <a:endParaRPr lang="de-CH" sz="800" dirty="0"/>
          </a:p>
        </p:txBody>
      </p:sp>
      <p:sp>
        <p:nvSpPr>
          <p:cNvPr id="189" name="Rectangle 188"/>
          <p:cNvSpPr/>
          <p:nvPr/>
        </p:nvSpPr>
        <p:spPr>
          <a:xfrm>
            <a:off x="1570849" y="6296492"/>
            <a:ext cx="684076" cy="252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7269" tIns="43635" rIns="87269" bIns="43635" spcCol="0" rtlCol="0" anchor="ctr"/>
          <a:lstStyle/>
          <a:p>
            <a:pPr algn="ctr"/>
            <a:r>
              <a:rPr lang="de-CH" sz="800" dirty="0" smtClean="0"/>
              <a:t>Check RTC</a:t>
            </a:r>
          </a:p>
        </p:txBody>
      </p:sp>
      <p:cxnSp>
        <p:nvCxnSpPr>
          <p:cNvPr id="191" name="Elbow Connector 190"/>
          <p:cNvCxnSpPr>
            <a:stCxn id="178" idx="1"/>
            <a:endCxn id="189" idx="3"/>
          </p:cNvCxnSpPr>
          <p:nvPr/>
        </p:nvCxnSpPr>
        <p:spPr>
          <a:xfrm rot="10800000" flipV="1">
            <a:off x="2254925" y="6006144"/>
            <a:ext cx="1242202" cy="41636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31" idx="2"/>
            <a:endCxn id="189" idx="0"/>
          </p:cNvCxnSpPr>
          <p:nvPr/>
        </p:nvCxnSpPr>
        <p:spPr>
          <a:xfrm>
            <a:off x="1912887" y="5732812"/>
            <a:ext cx="0" cy="563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925109" y="5900527"/>
            <a:ext cx="296468" cy="211233"/>
          </a:xfrm>
          <a:prstGeom prst="rect">
            <a:avLst/>
          </a:prstGeom>
          <a:noFill/>
        </p:spPr>
        <p:txBody>
          <a:bodyPr wrap="none" lIns="87269" tIns="43635" rIns="87269" bIns="43635" rtlCol="0">
            <a:spAutoFit/>
          </a:bodyPr>
          <a:lstStyle/>
          <a:p>
            <a:r>
              <a:rPr lang="de-CH" sz="800" dirty="0" err="1" smtClean="0"/>
              <a:t>No</a:t>
            </a:r>
            <a:endParaRPr lang="de-CH" sz="800" dirty="0"/>
          </a:p>
        </p:txBody>
      </p:sp>
      <p:sp>
        <p:nvSpPr>
          <p:cNvPr id="209" name="TextBox 208"/>
          <p:cNvSpPr txBox="1"/>
          <p:nvPr/>
        </p:nvSpPr>
        <p:spPr>
          <a:xfrm>
            <a:off x="3094861" y="5806603"/>
            <a:ext cx="296468" cy="211233"/>
          </a:xfrm>
          <a:prstGeom prst="rect">
            <a:avLst/>
          </a:prstGeom>
          <a:noFill/>
        </p:spPr>
        <p:txBody>
          <a:bodyPr wrap="none" lIns="87269" tIns="43635" rIns="87269" bIns="43635" rtlCol="0">
            <a:spAutoFit/>
          </a:bodyPr>
          <a:lstStyle/>
          <a:p>
            <a:r>
              <a:rPr lang="de-CH" sz="800" dirty="0" err="1" smtClean="0"/>
              <a:t>No</a:t>
            </a:r>
            <a:endParaRPr lang="de-CH" sz="800" dirty="0"/>
          </a:p>
        </p:txBody>
      </p:sp>
      <p:sp>
        <p:nvSpPr>
          <p:cNvPr id="210" name="TextBox 209"/>
          <p:cNvSpPr txBox="1"/>
          <p:nvPr/>
        </p:nvSpPr>
        <p:spPr>
          <a:xfrm>
            <a:off x="2346527" y="5290856"/>
            <a:ext cx="317307" cy="211233"/>
          </a:xfrm>
          <a:prstGeom prst="rect">
            <a:avLst/>
          </a:prstGeom>
          <a:noFill/>
        </p:spPr>
        <p:txBody>
          <a:bodyPr wrap="none" lIns="87269" tIns="43635" rIns="87269" bIns="43635" rtlCol="0">
            <a:spAutoFit/>
          </a:bodyPr>
          <a:lstStyle/>
          <a:p>
            <a:r>
              <a:rPr lang="de-CH" sz="800" dirty="0" smtClean="0"/>
              <a:t>Yes</a:t>
            </a:r>
            <a:endParaRPr lang="de-CH" sz="800" dirty="0"/>
          </a:p>
        </p:txBody>
      </p:sp>
      <p:cxnSp>
        <p:nvCxnSpPr>
          <p:cNvPr id="212" name="Elbow Connector 211"/>
          <p:cNvCxnSpPr>
            <a:endCxn id="189" idx="3"/>
          </p:cNvCxnSpPr>
          <p:nvPr/>
        </p:nvCxnSpPr>
        <p:spPr>
          <a:xfrm rot="10800000">
            <a:off x="2254925" y="6422506"/>
            <a:ext cx="1279332" cy="311654"/>
          </a:xfrm>
          <a:prstGeom prst="bentConnector3">
            <a:avLst>
              <a:gd name="adj1" fmla="val 517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89" idx="2"/>
            <a:endCxn id="32" idx="0"/>
          </p:cNvCxnSpPr>
          <p:nvPr/>
        </p:nvCxnSpPr>
        <p:spPr>
          <a:xfrm>
            <a:off x="1912887" y="6548520"/>
            <a:ext cx="0" cy="667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/>
          <p:cNvCxnSpPr>
            <a:stCxn id="41" idx="1"/>
            <a:endCxn id="168" idx="3"/>
          </p:cNvCxnSpPr>
          <p:nvPr/>
        </p:nvCxnSpPr>
        <p:spPr>
          <a:xfrm rot="10800000" flipV="1">
            <a:off x="2256730" y="3850905"/>
            <a:ext cx="503761" cy="6501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2701354" y="7320088"/>
            <a:ext cx="684076" cy="252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7269" tIns="43635" rIns="87269" bIns="43635" spcCol="0" rtlCol="0" anchor="ctr"/>
          <a:lstStyle/>
          <a:p>
            <a:pPr algn="ctr"/>
            <a:r>
              <a:rPr lang="de-CH" sz="800" dirty="0" smtClean="0"/>
              <a:t>Check </a:t>
            </a:r>
            <a:r>
              <a:rPr lang="de-CH" sz="800" dirty="0" err="1"/>
              <a:t>c</a:t>
            </a:r>
            <a:r>
              <a:rPr lang="de-CH" sz="800" dirty="0" err="1" smtClean="0"/>
              <a:t>hanged</a:t>
            </a:r>
            <a:endParaRPr lang="de-CH" sz="800" dirty="0" smtClean="0"/>
          </a:p>
        </p:txBody>
      </p:sp>
      <p:sp>
        <p:nvSpPr>
          <p:cNvPr id="219" name="Diamond 218"/>
          <p:cNvSpPr/>
          <p:nvPr/>
        </p:nvSpPr>
        <p:spPr>
          <a:xfrm>
            <a:off x="4193580" y="7693865"/>
            <a:ext cx="761350" cy="46144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7269" tIns="43635" rIns="87269" bIns="43635" spcCol="0" rtlCol="0" anchor="ctr"/>
          <a:lstStyle/>
          <a:p>
            <a:pPr algn="ctr"/>
            <a:r>
              <a:rPr lang="de-CH" sz="800" dirty="0" err="1" smtClean="0"/>
              <a:t>changed</a:t>
            </a:r>
            <a:r>
              <a:rPr lang="de-CH" sz="800" dirty="0" smtClean="0"/>
              <a:t>?</a:t>
            </a:r>
            <a:endParaRPr lang="de-CH" sz="800" dirty="0"/>
          </a:p>
        </p:txBody>
      </p:sp>
      <p:cxnSp>
        <p:nvCxnSpPr>
          <p:cNvPr id="221" name="Elbow Connector 220"/>
          <p:cNvCxnSpPr>
            <a:stCxn id="32" idx="3"/>
            <a:endCxn id="218" idx="1"/>
          </p:cNvCxnSpPr>
          <p:nvPr/>
        </p:nvCxnSpPr>
        <p:spPr>
          <a:xfrm flipV="1">
            <a:off x="2293562" y="7446102"/>
            <a:ext cx="407792" cy="20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18" idx="3"/>
            <a:endCxn id="219" idx="0"/>
          </p:cNvCxnSpPr>
          <p:nvPr/>
        </p:nvCxnSpPr>
        <p:spPr>
          <a:xfrm>
            <a:off x="3385430" y="7446102"/>
            <a:ext cx="1188825" cy="2477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2316107" y="7234869"/>
            <a:ext cx="317307" cy="211233"/>
          </a:xfrm>
          <a:prstGeom prst="rect">
            <a:avLst/>
          </a:prstGeom>
          <a:noFill/>
        </p:spPr>
        <p:txBody>
          <a:bodyPr wrap="none" lIns="87269" tIns="43635" rIns="87269" bIns="43635" rtlCol="0">
            <a:spAutoFit/>
          </a:bodyPr>
          <a:lstStyle/>
          <a:p>
            <a:r>
              <a:rPr lang="de-CH" sz="800" dirty="0" smtClean="0"/>
              <a:t>Yes</a:t>
            </a:r>
            <a:endParaRPr lang="de-CH" sz="800" dirty="0"/>
          </a:p>
        </p:txBody>
      </p:sp>
      <p:sp>
        <p:nvSpPr>
          <p:cNvPr id="226" name="Rectangle 225"/>
          <p:cNvSpPr/>
          <p:nvPr/>
        </p:nvSpPr>
        <p:spPr>
          <a:xfrm>
            <a:off x="2701354" y="7798573"/>
            <a:ext cx="684076" cy="252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7269" tIns="43635" rIns="87269" bIns="43635" spcCol="0" rtlCol="0" anchor="ctr"/>
          <a:lstStyle/>
          <a:p>
            <a:pPr algn="ctr"/>
            <a:r>
              <a:rPr lang="de-CH" sz="800" dirty="0" smtClean="0"/>
              <a:t>Set New time </a:t>
            </a:r>
            <a:r>
              <a:rPr lang="de-CH" sz="800" dirty="0" err="1" smtClean="0"/>
              <a:t>to</a:t>
            </a:r>
            <a:r>
              <a:rPr lang="de-CH" sz="800" dirty="0" smtClean="0"/>
              <a:t> RTC</a:t>
            </a:r>
          </a:p>
        </p:txBody>
      </p:sp>
      <p:cxnSp>
        <p:nvCxnSpPr>
          <p:cNvPr id="242" name="Elbow Connector 241"/>
          <p:cNvCxnSpPr>
            <a:stCxn id="219" idx="1"/>
            <a:endCxn id="226" idx="3"/>
          </p:cNvCxnSpPr>
          <p:nvPr/>
        </p:nvCxnSpPr>
        <p:spPr>
          <a:xfrm rot="10800000">
            <a:off x="3385430" y="7924588"/>
            <a:ext cx="808150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2701354" y="8331706"/>
            <a:ext cx="684076" cy="252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7269" tIns="43635" rIns="87269" bIns="43635" spcCol="0" rtlCol="0" anchor="ctr"/>
          <a:lstStyle/>
          <a:p>
            <a:pPr algn="ctr"/>
            <a:r>
              <a:rPr lang="de-CH" sz="800" dirty="0" smtClean="0"/>
              <a:t>Read Time</a:t>
            </a:r>
          </a:p>
          <a:p>
            <a:pPr algn="ctr"/>
            <a:r>
              <a:rPr lang="de-CH" sz="800" dirty="0" smtClean="0"/>
              <a:t>Set </a:t>
            </a:r>
            <a:r>
              <a:rPr lang="de-CH" sz="800" dirty="0" err="1" smtClean="0"/>
              <a:t>changed</a:t>
            </a:r>
            <a:endParaRPr lang="de-CH" sz="800" dirty="0" smtClean="0"/>
          </a:p>
        </p:txBody>
      </p:sp>
      <p:cxnSp>
        <p:nvCxnSpPr>
          <p:cNvPr id="252" name="Elbow Connector 251"/>
          <p:cNvCxnSpPr>
            <a:stCxn id="219" idx="2"/>
            <a:endCxn id="250" idx="3"/>
          </p:cNvCxnSpPr>
          <p:nvPr/>
        </p:nvCxnSpPr>
        <p:spPr>
          <a:xfrm rot="5400000">
            <a:off x="3828639" y="7712103"/>
            <a:ext cx="302409" cy="11888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3662536" y="7713356"/>
            <a:ext cx="317307" cy="211233"/>
          </a:xfrm>
          <a:prstGeom prst="rect">
            <a:avLst/>
          </a:prstGeom>
          <a:noFill/>
        </p:spPr>
        <p:txBody>
          <a:bodyPr wrap="none" lIns="87269" tIns="43635" rIns="87269" bIns="43635" rtlCol="0">
            <a:spAutoFit/>
          </a:bodyPr>
          <a:lstStyle/>
          <a:p>
            <a:r>
              <a:rPr lang="de-CH" sz="800" dirty="0" smtClean="0"/>
              <a:t>Yes</a:t>
            </a:r>
            <a:endParaRPr lang="de-CH" sz="800" dirty="0"/>
          </a:p>
        </p:txBody>
      </p:sp>
      <p:sp>
        <p:nvSpPr>
          <p:cNvPr id="254" name="TextBox 253"/>
          <p:cNvSpPr txBox="1"/>
          <p:nvPr/>
        </p:nvSpPr>
        <p:spPr>
          <a:xfrm>
            <a:off x="3672955" y="8246487"/>
            <a:ext cx="296468" cy="211233"/>
          </a:xfrm>
          <a:prstGeom prst="rect">
            <a:avLst/>
          </a:prstGeom>
          <a:noFill/>
        </p:spPr>
        <p:txBody>
          <a:bodyPr wrap="none" lIns="87269" tIns="43635" rIns="87269" bIns="43635" rtlCol="0">
            <a:spAutoFit/>
          </a:bodyPr>
          <a:lstStyle/>
          <a:p>
            <a:r>
              <a:rPr lang="de-CH" sz="800" dirty="0" err="1" smtClean="0"/>
              <a:t>No</a:t>
            </a:r>
            <a:endParaRPr lang="de-CH" sz="800" dirty="0"/>
          </a:p>
        </p:txBody>
      </p:sp>
      <p:sp>
        <p:nvSpPr>
          <p:cNvPr id="264" name="Rectangle 263"/>
          <p:cNvSpPr/>
          <p:nvPr/>
        </p:nvSpPr>
        <p:spPr>
          <a:xfrm>
            <a:off x="1570849" y="8331706"/>
            <a:ext cx="684076" cy="252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7269" tIns="43635" rIns="87269" bIns="43635" spcCol="0" rtlCol="0" anchor="ctr"/>
          <a:lstStyle/>
          <a:p>
            <a:pPr algn="ctr"/>
            <a:r>
              <a:rPr lang="de-CH" sz="800" dirty="0" smtClean="0"/>
              <a:t>Check </a:t>
            </a:r>
            <a:r>
              <a:rPr lang="de-CH" sz="800" dirty="0" err="1" smtClean="0"/>
              <a:t>changed</a:t>
            </a:r>
            <a:endParaRPr lang="de-CH" sz="800" dirty="0" smtClean="0"/>
          </a:p>
        </p:txBody>
      </p:sp>
      <p:cxnSp>
        <p:nvCxnSpPr>
          <p:cNvPr id="266" name="Straight Arrow Connector 265"/>
          <p:cNvCxnSpPr>
            <a:stCxn id="32" idx="2"/>
            <a:endCxn id="264" idx="0"/>
          </p:cNvCxnSpPr>
          <p:nvPr/>
        </p:nvCxnSpPr>
        <p:spPr>
          <a:xfrm>
            <a:off x="1912887" y="7677028"/>
            <a:ext cx="0" cy="654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>
            <a:stCxn id="250" idx="1"/>
            <a:endCxn id="264" idx="3"/>
          </p:cNvCxnSpPr>
          <p:nvPr/>
        </p:nvCxnSpPr>
        <p:spPr>
          <a:xfrm flipH="1">
            <a:off x="2254925" y="8457720"/>
            <a:ext cx="4464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/>
          <p:cNvCxnSpPr>
            <a:stCxn id="226" idx="1"/>
            <a:endCxn id="264" idx="3"/>
          </p:cNvCxnSpPr>
          <p:nvPr/>
        </p:nvCxnSpPr>
        <p:spPr>
          <a:xfrm rot="10800000" flipV="1">
            <a:off x="2254926" y="7924586"/>
            <a:ext cx="446429" cy="5331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1935529" y="7839368"/>
            <a:ext cx="296468" cy="211233"/>
          </a:xfrm>
          <a:prstGeom prst="rect">
            <a:avLst/>
          </a:prstGeom>
          <a:noFill/>
        </p:spPr>
        <p:txBody>
          <a:bodyPr wrap="none" lIns="87269" tIns="43635" rIns="87269" bIns="43635" rtlCol="0">
            <a:spAutoFit/>
          </a:bodyPr>
          <a:lstStyle/>
          <a:p>
            <a:r>
              <a:rPr lang="de-CH" sz="800" dirty="0" err="1" smtClean="0"/>
              <a:t>No</a:t>
            </a:r>
            <a:endParaRPr lang="de-CH" sz="800" dirty="0"/>
          </a:p>
        </p:txBody>
      </p:sp>
      <p:sp>
        <p:nvSpPr>
          <p:cNvPr id="273" name="Diamond 272"/>
          <p:cNvSpPr/>
          <p:nvPr/>
        </p:nvSpPr>
        <p:spPr>
          <a:xfrm>
            <a:off x="1534016" y="8965775"/>
            <a:ext cx="761350" cy="46144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7269" tIns="43635" rIns="87269" bIns="43635" spcCol="0" rtlCol="0" anchor="ctr"/>
          <a:lstStyle/>
          <a:p>
            <a:pPr algn="ctr"/>
            <a:r>
              <a:rPr lang="de-CH" sz="800" dirty="0" err="1" smtClean="0"/>
              <a:t>changed</a:t>
            </a:r>
            <a:r>
              <a:rPr lang="de-CH" sz="800" dirty="0" smtClean="0"/>
              <a:t>?</a:t>
            </a:r>
            <a:endParaRPr lang="de-CH" sz="800" dirty="0"/>
          </a:p>
        </p:txBody>
      </p:sp>
      <p:sp>
        <p:nvSpPr>
          <p:cNvPr id="274" name="Rectangle 273"/>
          <p:cNvSpPr/>
          <p:nvPr/>
        </p:nvSpPr>
        <p:spPr>
          <a:xfrm>
            <a:off x="2688648" y="9070484"/>
            <a:ext cx="684076" cy="252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7269" tIns="43635" rIns="87269" bIns="43635" spcCol="0" rtlCol="0" anchor="ctr"/>
          <a:lstStyle/>
          <a:p>
            <a:pPr algn="ctr"/>
            <a:r>
              <a:rPr lang="de-CH" sz="800" dirty="0" smtClean="0"/>
              <a:t>Set New Position</a:t>
            </a:r>
          </a:p>
        </p:txBody>
      </p:sp>
      <p:cxnSp>
        <p:nvCxnSpPr>
          <p:cNvPr id="278" name="Straight Arrow Connector 277"/>
          <p:cNvCxnSpPr>
            <a:stCxn id="273" idx="3"/>
            <a:endCxn id="274" idx="1"/>
          </p:cNvCxnSpPr>
          <p:nvPr/>
        </p:nvCxnSpPr>
        <p:spPr>
          <a:xfrm>
            <a:off x="2295366" y="9196498"/>
            <a:ext cx="3932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stCxn id="264" idx="2"/>
            <a:endCxn id="273" idx="0"/>
          </p:cNvCxnSpPr>
          <p:nvPr/>
        </p:nvCxnSpPr>
        <p:spPr>
          <a:xfrm>
            <a:off x="1912887" y="8583734"/>
            <a:ext cx="1804" cy="382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/>
          <p:cNvCxnSpPr>
            <a:stCxn id="273" idx="1"/>
            <a:endCxn id="20" idx="1"/>
          </p:cNvCxnSpPr>
          <p:nvPr/>
        </p:nvCxnSpPr>
        <p:spPr>
          <a:xfrm rot="10800000" flipH="1">
            <a:off x="1534015" y="2316494"/>
            <a:ext cx="38637" cy="6880005"/>
          </a:xfrm>
          <a:prstGeom prst="bentConnector3">
            <a:avLst>
              <a:gd name="adj1" fmla="val -9091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Elbow Connector 283"/>
          <p:cNvCxnSpPr>
            <a:stCxn id="274" idx="2"/>
            <a:endCxn id="20" idx="1"/>
          </p:cNvCxnSpPr>
          <p:nvPr/>
        </p:nvCxnSpPr>
        <p:spPr>
          <a:xfrm rot="5400000" flipH="1">
            <a:off x="-1201340" y="5090487"/>
            <a:ext cx="7006019" cy="1458033"/>
          </a:xfrm>
          <a:prstGeom prst="bentConnector4">
            <a:avLst>
              <a:gd name="adj1" fmla="val -5491"/>
              <a:gd name="adj2" fmla="val 1267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1235744" y="8976800"/>
            <a:ext cx="296468" cy="211233"/>
          </a:xfrm>
          <a:prstGeom prst="rect">
            <a:avLst/>
          </a:prstGeom>
          <a:noFill/>
        </p:spPr>
        <p:txBody>
          <a:bodyPr wrap="none" lIns="87269" tIns="43635" rIns="87269" bIns="43635" rtlCol="0">
            <a:spAutoFit/>
          </a:bodyPr>
          <a:lstStyle/>
          <a:p>
            <a:r>
              <a:rPr lang="de-CH" sz="800" dirty="0" err="1" smtClean="0"/>
              <a:t>No</a:t>
            </a:r>
            <a:endParaRPr lang="de-CH" sz="800" dirty="0"/>
          </a:p>
        </p:txBody>
      </p:sp>
      <p:sp>
        <p:nvSpPr>
          <p:cNvPr id="294" name="TextBox 293"/>
          <p:cNvSpPr txBox="1"/>
          <p:nvPr/>
        </p:nvSpPr>
        <p:spPr>
          <a:xfrm>
            <a:off x="2319486" y="8965775"/>
            <a:ext cx="317307" cy="211233"/>
          </a:xfrm>
          <a:prstGeom prst="rect">
            <a:avLst/>
          </a:prstGeom>
          <a:noFill/>
        </p:spPr>
        <p:txBody>
          <a:bodyPr wrap="none" lIns="87269" tIns="43635" rIns="87269" bIns="43635" rtlCol="0">
            <a:spAutoFit/>
          </a:bodyPr>
          <a:lstStyle/>
          <a:p>
            <a:r>
              <a:rPr lang="de-CH" sz="800" dirty="0" smtClean="0"/>
              <a:t>Yes</a:t>
            </a:r>
            <a:endParaRPr lang="de-CH" sz="800" dirty="0"/>
          </a:p>
        </p:txBody>
      </p:sp>
      <p:sp>
        <p:nvSpPr>
          <p:cNvPr id="296" name="Diamond 295"/>
          <p:cNvSpPr/>
          <p:nvPr/>
        </p:nvSpPr>
        <p:spPr>
          <a:xfrm>
            <a:off x="5445224" y="3620182"/>
            <a:ext cx="761350" cy="46144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7269" tIns="43635" rIns="87269" bIns="43635" spcCol="0" rtlCol="0" anchor="ctr"/>
          <a:lstStyle/>
          <a:p>
            <a:pPr algn="ctr"/>
            <a:r>
              <a:rPr lang="de-CH" sz="800" dirty="0" smtClean="0"/>
              <a:t>WIFI?</a:t>
            </a:r>
            <a:endParaRPr lang="de-CH" sz="800" dirty="0"/>
          </a:p>
        </p:txBody>
      </p:sp>
      <p:cxnSp>
        <p:nvCxnSpPr>
          <p:cNvPr id="298" name="Straight Arrow Connector 297"/>
          <p:cNvCxnSpPr>
            <a:stCxn id="42" idx="3"/>
            <a:endCxn id="296" idx="1"/>
          </p:cNvCxnSpPr>
          <p:nvPr/>
        </p:nvCxnSpPr>
        <p:spPr>
          <a:xfrm>
            <a:off x="5083973" y="3850905"/>
            <a:ext cx="3612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299"/>
          <p:cNvCxnSpPr>
            <a:stCxn id="296" idx="2"/>
            <a:endCxn id="49" idx="3"/>
          </p:cNvCxnSpPr>
          <p:nvPr/>
        </p:nvCxnSpPr>
        <p:spPr>
          <a:xfrm rot="5400000">
            <a:off x="5275244" y="3928995"/>
            <a:ext cx="398022" cy="7032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Rectangle 300"/>
          <p:cNvSpPr/>
          <p:nvPr/>
        </p:nvSpPr>
        <p:spPr>
          <a:xfrm>
            <a:off x="5483862" y="2846892"/>
            <a:ext cx="684076" cy="252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7269" tIns="43635" rIns="87269" bIns="43635" spcCol="0" rtlCol="0" anchor="ctr"/>
          <a:lstStyle/>
          <a:p>
            <a:pPr algn="ctr"/>
            <a:r>
              <a:rPr lang="de-CH" sz="800" dirty="0" smtClean="0"/>
              <a:t>Save WIFI </a:t>
            </a:r>
            <a:r>
              <a:rPr lang="de-CH" sz="800" dirty="0" err="1" smtClean="0"/>
              <a:t>settings</a:t>
            </a:r>
            <a:endParaRPr lang="de-CH" sz="800" dirty="0" smtClean="0"/>
          </a:p>
        </p:txBody>
      </p:sp>
      <p:cxnSp>
        <p:nvCxnSpPr>
          <p:cNvPr id="303" name="Straight Arrow Connector 302"/>
          <p:cNvCxnSpPr>
            <a:stCxn id="296" idx="0"/>
            <a:endCxn id="301" idx="2"/>
          </p:cNvCxnSpPr>
          <p:nvPr/>
        </p:nvCxnSpPr>
        <p:spPr>
          <a:xfrm flipV="1">
            <a:off x="5825899" y="3098920"/>
            <a:ext cx="1" cy="521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angle 303"/>
          <p:cNvSpPr/>
          <p:nvPr/>
        </p:nvSpPr>
        <p:spPr>
          <a:xfrm>
            <a:off x="5483862" y="2039857"/>
            <a:ext cx="684076" cy="252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7269" tIns="43635" rIns="87269" bIns="43635" spcCol="0" rtlCol="0" anchor="ctr"/>
          <a:lstStyle/>
          <a:p>
            <a:pPr algn="ctr"/>
            <a:r>
              <a:rPr lang="de-CH" sz="800" dirty="0" err="1" smtClean="0"/>
              <a:t>Reset</a:t>
            </a:r>
            <a:r>
              <a:rPr lang="de-CH" sz="800" dirty="0" smtClean="0"/>
              <a:t> Device</a:t>
            </a:r>
          </a:p>
        </p:txBody>
      </p:sp>
      <p:cxnSp>
        <p:nvCxnSpPr>
          <p:cNvPr id="306" name="Elbow Connector 305"/>
          <p:cNvCxnSpPr>
            <a:stCxn id="304" idx="0"/>
            <a:endCxn id="4" idx="3"/>
          </p:cNvCxnSpPr>
          <p:nvPr/>
        </p:nvCxnSpPr>
        <p:spPr>
          <a:xfrm rot="16200000" flipV="1">
            <a:off x="3302639" y="-483405"/>
            <a:ext cx="1477352" cy="35691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>
            <a:stCxn id="301" idx="0"/>
            <a:endCxn id="304" idx="2"/>
          </p:cNvCxnSpPr>
          <p:nvPr/>
        </p:nvCxnSpPr>
        <p:spPr>
          <a:xfrm flipV="1">
            <a:off x="5825900" y="2291885"/>
            <a:ext cx="0" cy="555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5831088" y="3263422"/>
            <a:ext cx="317307" cy="211233"/>
          </a:xfrm>
          <a:prstGeom prst="rect">
            <a:avLst/>
          </a:prstGeom>
          <a:noFill/>
        </p:spPr>
        <p:txBody>
          <a:bodyPr wrap="none" lIns="87269" tIns="43635" rIns="87269" bIns="43635" rtlCol="0">
            <a:spAutoFit/>
          </a:bodyPr>
          <a:lstStyle/>
          <a:p>
            <a:r>
              <a:rPr lang="de-CH" sz="800" dirty="0" smtClean="0"/>
              <a:t>Yes</a:t>
            </a:r>
            <a:endParaRPr lang="de-CH" sz="800" dirty="0"/>
          </a:p>
        </p:txBody>
      </p:sp>
      <p:sp>
        <p:nvSpPr>
          <p:cNvPr id="310" name="TextBox 309"/>
          <p:cNvSpPr txBox="1"/>
          <p:nvPr/>
        </p:nvSpPr>
        <p:spPr>
          <a:xfrm>
            <a:off x="5831088" y="4228285"/>
            <a:ext cx="296468" cy="211233"/>
          </a:xfrm>
          <a:prstGeom prst="rect">
            <a:avLst/>
          </a:prstGeom>
          <a:noFill/>
        </p:spPr>
        <p:txBody>
          <a:bodyPr wrap="none" lIns="87269" tIns="43635" rIns="87269" bIns="43635" rtlCol="0">
            <a:spAutoFit/>
          </a:bodyPr>
          <a:lstStyle/>
          <a:p>
            <a:r>
              <a:rPr lang="de-CH" sz="800" dirty="0" err="1" smtClean="0"/>
              <a:t>No</a:t>
            </a:r>
            <a:endParaRPr lang="de-CH" sz="800" dirty="0"/>
          </a:p>
        </p:txBody>
      </p:sp>
    </p:spTree>
    <p:extLst>
      <p:ext uri="{BB962C8B-B14F-4D97-AF65-F5344CB8AC3E}">
        <p14:creationId xmlns:p14="http://schemas.microsoft.com/office/powerpoint/2010/main" val="223871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A4 Paper (210x297 mm)</PresentationFormat>
  <Paragraphs>52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Schmid Telecom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Pfaff Jonas</dc:creator>
  <cp:lastModifiedBy>Pfaff Jonas</cp:lastModifiedBy>
  <cp:revision>7</cp:revision>
  <dcterms:created xsi:type="dcterms:W3CDTF">2016-10-04T13:18:01Z</dcterms:created>
  <dcterms:modified xsi:type="dcterms:W3CDTF">2016-10-04T14:35:14Z</dcterms:modified>
</cp:coreProperties>
</file>