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59" r:id="rId7"/>
    <p:sldId id="261" r:id="rId8"/>
    <p:sldId id="257" r:id="rId9"/>
    <p:sldId id="260" r:id="rId10"/>
    <p:sldId id="263" r:id="rId11"/>
    <p:sldId id="264" r:id="rId12"/>
    <p:sldId id="265" r:id="rId13"/>
    <p:sldId id="266" r:id="rId14"/>
    <p:sldId id="262" r:id="rId15"/>
    <p:sldId id="267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E36E35-730D-FF5E-9BF4-7333DB9D754A}" name="LEANDRO SANTANA ROBATINO" initials="L." userId="S::leandro.robatino@sptech.school::dc8bdd5c-412f-44dd-b635-33b07d5dab9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7B37E-36D9-4101-B113-76FAC8D886FE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899CD-E917-4498-BA8F-715C94817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70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899CD-E917-4498-BA8F-715C948178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17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0B6A-91C1-DAFA-3907-A91FAA18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6EF935-FD74-9FE5-1355-864347CAD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38986-B511-6A23-243B-50FCB1D8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5FA24-54EA-1FAD-9360-DE20CD00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EB694-63AE-BE20-832B-41D6528F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38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3538-EE0F-3E50-A0FC-1362AD18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6BD4E9-CB42-6467-268E-0D58C3D7C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D70141-EE1C-CB35-76C3-BC9C74E8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AC5B5-5783-784B-8C40-98B8865C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E2A73-B0C3-2895-BA6C-4CDC2DEF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7FF80-DADB-4295-93DF-7E5E9CC1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755C32-EFBB-18BC-655A-F527CD7D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62F8E-1197-EF7D-36AD-BA777FDB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683F9B-1D25-53A4-4EAC-519DBDE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D7CD8-74A4-EE23-EABA-FDDAE540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FF56B-0693-62ED-6CE4-445B6D08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A9FE0-1596-9F89-A249-37C7496F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3D488-831C-4035-E864-3662903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973AF-ADD9-2795-C15A-F854B7AC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CE59F-0DF2-CC52-B73D-0C43E288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8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5B997-9594-9EA3-AB44-CAA4D4C3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75C01-1D3F-DBCC-A6DF-FB7DBFDD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37E39-8EA8-20C0-1A0C-82CCE224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08436-5025-F130-7083-1BEA37E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7EE28-D4E9-C2F1-0F5C-4D464DEA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92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C63DE-9F95-DAAE-249B-171284E2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9ABBC-8FA3-5A19-C606-C765ADF5C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89D56-5C6C-42A8-3151-5D4FB1B5D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254A30-CD34-5A71-7CB9-16E49B4B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94A233-5614-46A0-40C1-95D86260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F6B83-E6FC-3EEF-7A90-65A7456E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0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59E6-59DD-93AB-B749-039BA26C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6F522-9454-93F0-0672-C1D677C9E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5FE940-D3D6-9B6C-570B-2F6471480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2E3987-045A-8562-F4D8-DC229F129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E7415A-3BFF-0651-7AA2-2AABBF23E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0B27B1-2D2A-B5CE-383A-20F7B973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677601-F131-E088-D906-392B514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50450C-2550-22F6-91CA-C4BBA8D2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0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E4CE2-D78B-6A06-317C-DEC4079B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ED57E8-69CD-0424-7A20-08DCC1EE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D2454C-0068-589F-F124-5B7032BA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AFAC04-62CD-1800-D694-7458A200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0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222AC0-7EF8-EE60-7AC3-5152AE39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90EDF4-ABEB-92BF-C645-57F2E755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1E5F6E-F27B-BCBC-45A5-46FDAE59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32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67DB2-EADB-FFAA-5A0C-8D2FAF1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13BE1-0625-AEE3-2CAE-99847FA3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B88979-E2C4-14DE-1BF9-7E83E2AA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A23CD-559F-3B80-CEF7-9304CF81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A88EF-C2CD-4034-FED0-E32E9B60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42664-471D-7D48-B8BA-D868EE3C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96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63B9-3341-DD0A-A051-ABE82E88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CF51B6-598E-380B-847B-C108711F3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70289-FE4E-6499-B460-FD6A27FA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F6242-FB79-0647-EF09-A7F88F4F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E8B409-B0CF-70C8-B6E7-595CEB86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F7FAF4-71BF-C4D2-E95F-CFB59A16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0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0BBCC7-03E1-EFB0-4C9E-2B874CB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E49A7-58D1-BA60-1857-018705BC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1C36FE-8805-EA8D-5FDA-02F8326CC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AF648-BA8B-49AA-BF43-EB1691C499B7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5E6B5-F7A2-405F-B59D-04CECD7E4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FE233-6568-2CF1-6E8F-E0DC6AF05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39EDE-9B65-47AD-9647-EE5327E0C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2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4FFFB-C1B8-54D4-41B7-BE0BCB413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FRONTCHEESE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4E1924-21DA-28AC-105B-9A73C2EE0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MONITORAMENTO DO PROCESSO DE MATURAÇÃO DO QUEIJO MINAS ARTESANAL</a:t>
            </a:r>
          </a:p>
        </p:txBody>
      </p:sp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CCC4E33A-2084-E9BA-B351-F0AAABAB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2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B1A3C-F3CA-DF05-C3CF-53AC0B97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SENSORES ARDUINO UNO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B8C36B7-645D-77AE-691E-92265706F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75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09A39-BD10-9D44-EFB4-7966C571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PROTOTIPO DO SITE INSTITUCIONAL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C882EC4-B106-786A-E72E-40F94144F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32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57AA9-64C1-156A-00AA-849E8562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VIRTUAL MACHINE - LINUX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D40702F-1704-31BA-C569-33B603104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9539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60D626F3-2089-77F6-3D2B-BD20CCB86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3275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60CF-F5EC-5FEC-2ED0-B7BEF8CD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CONSUMO DE QUEIJO MINAS ARTESANAL</a:t>
            </a:r>
          </a:p>
        </p:txBody>
      </p:sp>
      <p:pic>
        <p:nvPicPr>
          <p:cNvPr id="5" name="Imagem 4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93AE816C-0CFA-892B-0161-19418E5E5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289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AE06D-10BF-4925-823C-3730930F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 DE MATURAÇÃO DO QUEIJO MINAS ARTESANAL</a:t>
            </a:r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D18B661-C83E-542D-3F0C-3C0B739B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084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40C3A-3C12-8212-7B14-4F8B6CC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 DO PROCESSO DE MATURAÇÃO 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41A9E82A-634A-3B85-BE02-5EAFFD75B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302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736B8-794F-E7CF-1A81-48C7EDD6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COMO FAZEMOS?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D0D3523-C13C-FBE1-FD04-C24BE86F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3965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409BF-98BC-1460-A49C-A490ECC9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DIAGRAMA DE VISÃO DE NEGÓCIO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EBC967C-832C-F4B6-D770-66456923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6567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110C-98D2-2121-4341-A8982DAA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FERRAMENTA DE GESTÃO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7A2A12A-1DAB-5150-09EE-ECDD10B6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7919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506F-88B5-4C03-8829-F7779197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SIMULADOR FINANCEIRO</a:t>
            </a:r>
          </a:p>
        </p:txBody>
      </p:sp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091570FA-E64C-DA64-AF43-C9319D37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18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4A309-6FB0-5BD0-575B-51DFC3CE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/>
              <a:t>BANCO DE DADOS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753B293-F7CC-0388-5D83-D51BEDC69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270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c8751-6fef-42ec-b05c-835dd8c535b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1765F9AC0004AAF0A4CAAFDFAF16A" ma:contentTypeVersion="6" ma:contentTypeDescription="Create a new document." ma:contentTypeScope="" ma:versionID="fdcbb8064faf2c37a2145de9ae2d99eb">
  <xsd:schema xmlns:xsd="http://www.w3.org/2001/XMLSchema" xmlns:xs="http://www.w3.org/2001/XMLSchema" xmlns:p="http://schemas.microsoft.com/office/2006/metadata/properties" xmlns:ns3="9fdc8751-6fef-42ec-b05c-835dd8c535b4" targetNamespace="http://schemas.microsoft.com/office/2006/metadata/properties" ma:root="true" ma:fieldsID="9d716e75f52eaab5bbd69c06825280a1" ns3:_="">
    <xsd:import namespace="9fdc8751-6fef-42ec-b05c-835dd8c535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c8751-6fef-42ec-b05c-835dd8c535b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1077C8-72BC-4514-97CC-BC0AE792D7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E0D919-35A2-4176-A528-1DB0A727917D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fdc8751-6fef-42ec-b05c-835dd8c535b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A9FBDC-3F96-4A7C-B6DA-661BE64E0699}">
  <ds:schemaRefs>
    <ds:schemaRef ds:uri="9fdc8751-6fef-42ec-b05c-835dd8c535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FRONTCHEESE</vt:lpstr>
      <vt:lpstr>CONSUMO DE QUEIJO MINAS ARTESANAL</vt:lpstr>
      <vt:lpstr>PROCESSO DE MATURAÇÃO DO QUEIJO MINAS ARTESANAL</vt:lpstr>
      <vt:lpstr>PROBLEMA DO PROCESSO DE MATURAÇÃO </vt:lpstr>
      <vt:lpstr>COMO FAZEMOS?</vt:lpstr>
      <vt:lpstr>DIAGRAMA DE VISÃO DE NEGÓCIO</vt:lpstr>
      <vt:lpstr>FERRAMENTA DE GESTÃO</vt:lpstr>
      <vt:lpstr>SIMULADOR FINANCEIRO</vt:lpstr>
      <vt:lpstr>BANCO DE DADOS</vt:lpstr>
      <vt:lpstr>SENSORES ARDUINO UNO</vt:lpstr>
      <vt:lpstr>PROTOTIPO DO SITE INSTITUCIONAL</vt:lpstr>
      <vt:lpstr>VIRTUAL MACHINE - LINUX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FRONTCHEESE</dc:title>
  <dc:creator>LEANDRO SANTANA ROBATINO</dc:creator>
  <cp:lastModifiedBy>LEANDRO SANTANA ROBATINO</cp:lastModifiedBy>
  <cp:revision>4</cp:revision>
  <dcterms:created xsi:type="dcterms:W3CDTF">2024-09-06T16:09:29Z</dcterms:created>
  <dcterms:modified xsi:type="dcterms:W3CDTF">2024-09-11T15:00:27Z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0x010100FD11765F9AC0004AAF0A4CAAFDFAF16A</vt:lpwstr>
  </property>
</Properties>
</file>