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>
        <p:scale>
          <a:sx n="60" d="100"/>
          <a:sy n="60" d="100"/>
        </p:scale>
        <p:origin x="118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44FD8-84E6-4E80-8861-26714A9D3FD0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92D58-564B-48FB-B544-14386FC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33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80784-4AB0-5E43-ABC7-06528D108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C8347-4922-00A6-95D4-D3BF7A741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C31C4-2BFC-1FFC-99EC-DEB3CC3C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48BD8F-26A8-2378-FF8B-8B637BAC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8227C1-68B5-1D97-4F51-7EAB476C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48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2E77D-726A-C085-521C-731BE923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3BCB88-2871-4206-B8D2-C82EA43DB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DDB3CE-8A22-1096-8269-DA675ECE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70DE1-400A-1279-5891-46CF1868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084C2-AD30-CE08-E847-AE8C788F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51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A2B782-1AD1-2EA2-BF4F-C1302E74C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388A10-D9B3-FD73-A5A9-5FD30B2CC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97DAEA-BDFB-E73E-6D7C-E38921CE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F1FEF1-CA92-24FB-AFAE-6E8B4608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31A1F8-E79B-FFD3-CDFD-FC1E520C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9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CBBA5-7B3A-5CB8-4935-772F3B31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A2AE5-3CA7-94D7-C764-F7029AF7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901BF-0A06-2343-A4F1-6931BE69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D94F3-B31C-629B-E616-0629D66E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CF4A31-58E9-80E9-69AA-BAE2B3A3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72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177A-3E50-8187-9B28-F9C3AAC7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4CEBAB-8EE2-7B31-E6C9-BC183979E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0CDF9F-6964-307E-29B4-CBAB3A31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FBB2A-7C51-97DD-C7C9-DE292812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1B8B5-E52D-2769-D02F-007F205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9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776D4-3BFB-67B3-8C02-848C8C5D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ECD6E-737B-50A7-B8C3-F870DD237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BD4447-8952-88C8-5D37-7CDC3C648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758D8-04F7-381B-FEEE-6E4C8326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0D3E46-41AF-BF3A-FB35-9875A691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C980F3-AA50-2094-1BFC-901027F9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33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ACBDE-AE65-194A-B5D6-8915796F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27A6D8-B694-C519-5809-3E3754ED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A841CE-B40C-A65E-9507-BCCEA1425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7C47EF-2A4F-9E18-AA96-6DC159A36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528E6C-1FC4-7CE7-598D-84F76ED9C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0B2648-543A-0457-A481-41A00061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6E08C8-3465-508B-141B-9CCDD380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1F5182-3F3B-3AFF-9F45-7958920B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5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A9E99-EFA7-2F44-D427-0E3D1283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FE23B7-8301-DDD9-37ED-40E9F385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8484BC-FBFF-86B6-C883-DD259675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782AD-2B65-AD53-EDD1-D40B4FA1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53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126FD6-5CEE-8AFD-3AEB-422B6073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0735C3-A148-261B-F7AC-8D66BFCC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062028-C971-18BF-4010-8D326EA3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71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FFE78-E0A4-7DE6-3FDE-BB7DC024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A1222-9801-849F-3470-8ECE528C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793443-E7F6-5B57-C094-D787B9EB5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209D77-AB42-612D-EE09-4BB43BD8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643045-84D7-7382-521A-45C81E37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F5B06B-A4CF-0CA3-528D-4D2A071B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70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B8448-F3EC-7B3D-D4B5-C609835A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C33208-608C-F3D9-2895-578C073D7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804564-228F-0BB8-9A86-FB83C6F3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77CD63-710D-511C-9405-6D80D13E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99A8B7-5895-E2B8-4C71-C5244A34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0824FD-47FE-1377-A22C-45AA34B6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31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17F4AB-4C91-A61C-D930-6F877A34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B12D57-C5DC-A57A-0DDC-348B2223B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03570-6F19-03DC-7F0E-CE707C881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258DB-FA64-46D4-B8B1-293775394E2B}" type="datetimeFigureOut">
              <a:rPr lang="pt-BR" smtClean="0"/>
              <a:t>23/09/2024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4542C-B7BE-F396-DD0F-5DCE24229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3A700-F046-6434-AB54-486FAFB9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52FAD-5F9B-474F-9B06-6D7F3C256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41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9815EF08-B8BC-3967-AA4E-A273D7ADB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05700"/>
              </p:ext>
            </p:extLst>
          </p:nvPr>
        </p:nvGraphicFramePr>
        <p:xfrm>
          <a:off x="349120" y="6069204"/>
          <a:ext cx="22617588" cy="788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406">
                  <a:extLst>
                    <a:ext uri="{9D8B030D-6E8A-4147-A177-3AD203B41FA5}">
                      <a16:colId xmlns:a16="http://schemas.microsoft.com/office/drawing/2014/main" val="3075191198"/>
                    </a:ext>
                  </a:extLst>
                </a:gridCol>
                <a:gridCol w="3929406">
                  <a:extLst>
                    <a:ext uri="{9D8B030D-6E8A-4147-A177-3AD203B41FA5}">
                      <a16:colId xmlns:a16="http://schemas.microsoft.com/office/drawing/2014/main" val="1276946148"/>
                    </a:ext>
                  </a:extLst>
                </a:gridCol>
                <a:gridCol w="3929406">
                  <a:extLst>
                    <a:ext uri="{9D8B030D-6E8A-4147-A177-3AD203B41FA5}">
                      <a16:colId xmlns:a16="http://schemas.microsoft.com/office/drawing/2014/main" val="1241818624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1405573906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3917915951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3599189351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3585393093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287061757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639206418"/>
                    </a:ext>
                  </a:extLst>
                </a:gridCol>
              </a:tblGrid>
              <a:tr h="2413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172242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Definição de Grupos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Escolha do 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Documentação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Diagrama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Protótipo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Simulador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Arduino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Banco 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Apresentação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666905"/>
                  </a:ext>
                </a:extLst>
              </a:tr>
            </a:tbl>
          </a:graphicData>
        </a:graphic>
      </p:graphicFrame>
      <p:sp>
        <p:nvSpPr>
          <p:cNvPr id="18" name="Elipse 17">
            <a:extLst>
              <a:ext uri="{FF2B5EF4-FFF2-40B4-BE49-F238E27FC236}">
                <a16:creationId xmlns:a16="http://schemas.microsoft.com/office/drawing/2014/main" id="{B58BFF01-453F-6EC5-0274-4B37180FAF16}"/>
              </a:ext>
            </a:extLst>
          </p:cNvPr>
          <p:cNvSpPr/>
          <p:nvPr/>
        </p:nvSpPr>
        <p:spPr>
          <a:xfrm>
            <a:off x="1671567" y="2461104"/>
            <a:ext cx="1216733" cy="12167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A3A3345-0C78-2704-4B27-62DA5A91CF17}"/>
              </a:ext>
            </a:extLst>
          </p:cNvPr>
          <p:cNvSpPr/>
          <p:nvPr/>
        </p:nvSpPr>
        <p:spPr>
          <a:xfrm>
            <a:off x="4414806" y="2461104"/>
            <a:ext cx="1216733" cy="12167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85496D-7D75-F01C-329B-F63C49BCA392}"/>
              </a:ext>
            </a:extLst>
          </p:cNvPr>
          <p:cNvSpPr/>
          <p:nvPr/>
        </p:nvSpPr>
        <p:spPr>
          <a:xfrm>
            <a:off x="7158045" y="2461104"/>
            <a:ext cx="1216733" cy="12167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646C910-59C4-6879-253D-6171D72C524F}"/>
              </a:ext>
            </a:extLst>
          </p:cNvPr>
          <p:cNvSpPr/>
          <p:nvPr/>
        </p:nvSpPr>
        <p:spPr>
          <a:xfrm>
            <a:off x="9901284" y="2461104"/>
            <a:ext cx="1216733" cy="12167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5332AE5-5D5E-59CC-0998-281C39B8350D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2888300" y="3069470"/>
            <a:ext cx="1526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3AE8352-1460-2552-C797-7C02DAECBA71}"/>
              </a:ext>
            </a:extLst>
          </p:cNvPr>
          <p:cNvCxnSpPr/>
          <p:nvPr/>
        </p:nvCxnSpPr>
        <p:spPr>
          <a:xfrm>
            <a:off x="5631539" y="3011378"/>
            <a:ext cx="1526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46A3EA1-7174-F6FC-AE82-0868427C4ABB}"/>
              </a:ext>
            </a:extLst>
          </p:cNvPr>
          <p:cNvCxnSpPr/>
          <p:nvPr/>
        </p:nvCxnSpPr>
        <p:spPr>
          <a:xfrm>
            <a:off x="8374779" y="3011378"/>
            <a:ext cx="1526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1CCBCA3-8B8B-05F4-D12F-D7118AB4A79A}"/>
              </a:ext>
            </a:extLst>
          </p:cNvPr>
          <p:cNvSpPr txBox="1"/>
          <p:nvPr/>
        </p:nvSpPr>
        <p:spPr>
          <a:xfrm>
            <a:off x="3404661" y="3139913"/>
            <a:ext cx="493784" cy="7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B9567E3-0B9B-BAE1-42EA-3AD224FDDE26}"/>
              </a:ext>
            </a:extLst>
          </p:cNvPr>
          <p:cNvSpPr txBox="1"/>
          <p:nvPr/>
        </p:nvSpPr>
        <p:spPr>
          <a:xfrm>
            <a:off x="6147900" y="3139913"/>
            <a:ext cx="493784" cy="7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7B4214C-7314-C7E3-2EA3-CDA6B3549A27}"/>
              </a:ext>
            </a:extLst>
          </p:cNvPr>
          <p:cNvSpPr txBox="1"/>
          <p:nvPr/>
        </p:nvSpPr>
        <p:spPr>
          <a:xfrm>
            <a:off x="8891139" y="3139913"/>
            <a:ext cx="493784" cy="7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C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ADBD0E-A40B-2F68-4DF6-0A75D65462C5}"/>
              </a:ext>
            </a:extLst>
          </p:cNvPr>
          <p:cNvGrpSpPr/>
          <p:nvPr/>
        </p:nvGrpSpPr>
        <p:grpSpPr>
          <a:xfrm>
            <a:off x="13701275" y="156118"/>
            <a:ext cx="2946475" cy="5826704"/>
            <a:chOff x="2155845" y="151771"/>
            <a:chExt cx="3312787" cy="6551091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D05ED3E-5F49-82B9-3A2F-3FE9BD859F84}"/>
                </a:ext>
              </a:extLst>
            </p:cNvPr>
            <p:cNvSpPr/>
            <p:nvPr/>
          </p:nvSpPr>
          <p:spPr>
            <a:xfrm>
              <a:off x="2155845" y="2869317"/>
              <a:ext cx="1116000" cy="111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06C0DB1-0FA6-96A2-1520-2AB963F6F7E8}"/>
                </a:ext>
              </a:extLst>
            </p:cNvPr>
            <p:cNvSpPr/>
            <p:nvPr/>
          </p:nvSpPr>
          <p:spPr>
            <a:xfrm>
              <a:off x="3254239" y="4228090"/>
              <a:ext cx="1116000" cy="111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1DC6867-3410-EC7D-0817-E9D462FF90D3}"/>
                </a:ext>
              </a:extLst>
            </p:cNvPr>
            <p:cNvSpPr/>
            <p:nvPr/>
          </p:nvSpPr>
          <p:spPr>
            <a:xfrm>
              <a:off x="4352632" y="151771"/>
              <a:ext cx="1116000" cy="111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A1E94AEA-998A-DB41-E650-50305BF266EB}"/>
                </a:ext>
              </a:extLst>
            </p:cNvPr>
            <p:cNvSpPr/>
            <p:nvPr/>
          </p:nvSpPr>
          <p:spPr>
            <a:xfrm>
              <a:off x="3254239" y="1510544"/>
              <a:ext cx="1116000" cy="111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4E2DBF0-A401-2742-A313-68ADFEA18038}"/>
                </a:ext>
              </a:extLst>
            </p:cNvPr>
            <p:cNvSpPr/>
            <p:nvPr/>
          </p:nvSpPr>
          <p:spPr>
            <a:xfrm>
              <a:off x="4352632" y="5586862"/>
              <a:ext cx="1116000" cy="111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Elipse 28">
            <a:extLst>
              <a:ext uri="{FF2B5EF4-FFF2-40B4-BE49-F238E27FC236}">
                <a16:creationId xmlns:a16="http://schemas.microsoft.com/office/drawing/2014/main" id="{E975D972-C9E5-39A7-0E5A-A70909129017}"/>
              </a:ext>
            </a:extLst>
          </p:cNvPr>
          <p:cNvSpPr/>
          <p:nvPr/>
        </p:nvSpPr>
        <p:spPr>
          <a:xfrm>
            <a:off x="19769863" y="2554816"/>
            <a:ext cx="1216733" cy="12167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: Curvo 34">
            <a:extLst>
              <a:ext uri="{FF2B5EF4-FFF2-40B4-BE49-F238E27FC236}">
                <a16:creationId xmlns:a16="http://schemas.microsoft.com/office/drawing/2014/main" id="{F0B505DD-08E3-5F51-1164-A85C99A670C5}"/>
              </a:ext>
            </a:extLst>
          </p:cNvPr>
          <p:cNvCxnSpPr>
            <a:stCxn id="42" idx="6"/>
            <a:endCxn id="29" idx="0"/>
          </p:cNvCxnSpPr>
          <p:nvPr/>
        </p:nvCxnSpPr>
        <p:spPr>
          <a:xfrm>
            <a:off x="16647750" y="652417"/>
            <a:ext cx="3730479" cy="19023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E1F2830A-030D-0E1C-A1D1-C4CE7B79FD24}"/>
              </a:ext>
            </a:extLst>
          </p:cNvPr>
          <p:cNvCxnSpPr>
            <a:stCxn id="43" idx="6"/>
            <a:endCxn id="29" idx="1"/>
          </p:cNvCxnSpPr>
          <p:nvPr/>
        </p:nvCxnSpPr>
        <p:spPr>
          <a:xfrm>
            <a:off x="15670812" y="1860944"/>
            <a:ext cx="4277237" cy="87205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o 36">
            <a:extLst>
              <a:ext uri="{FF2B5EF4-FFF2-40B4-BE49-F238E27FC236}">
                <a16:creationId xmlns:a16="http://schemas.microsoft.com/office/drawing/2014/main" id="{506471A1-17B5-5725-2CA9-01BC48BBF814}"/>
              </a:ext>
            </a:extLst>
          </p:cNvPr>
          <p:cNvCxnSpPr>
            <a:cxnSpLocks/>
            <a:stCxn id="44" idx="6"/>
            <a:endCxn id="29" idx="4"/>
          </p:cNvCxnSpPr>
          <p:nvPr/>
        </p:nvCxnSpPr>
        <p:spPr>
          <a:xfrm flipV="1">
            <a:off x="16647750" y="3771550"/>
            <a:ext cx="3730479" cy="171497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BF967256-A141-C2ED-C006-80129ADB066E}"/>
              </a:ext>
            </a:extLst>
          </p:cNvPr>
          <p:cNvCxnSpPr>
            <a:cxnSpLocks/>
            <a:stCxn id="41" idx="6"/>
            <a:endCxn id="29" idx="3"/>
          </p:cNvCxnSpPr>
          <p:nvPr/>
        </p:nvCxnSpPr>
        <p:spPr>
          <a:xfrm flipV="1">
            <a:off x="15670812" y="3593363"/>
            <a:ext cx="4277237" cy="68463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591F2DA-F42D-92FC-AA0B-89D41AF2CDDE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>
            <a:off x="14693873" y="3069470"/>
            <a:ext cx="5075989" cy="93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6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ela 67">
            <a:extLst>
              <a:ext uri="{FF2B5EF4-FFF2-40B4-BE49-F238E27FC236}">
                <a16:creationId xmlns:a16="http://schemas.microsoft.com/office/drawing/2014/main" id="{7B54BEF0-6268-F2B5-B5EA-E80B78694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33777"/>
              </p:ext>
            </p:extLst>
          </p:nvPr>
        </p:nvGraphicFramePr>
        <p:xfrm>
          <a:off x="-10763843" y="6069204"/>
          <a:ext cx="22617588" cy="788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406">
                  <a:extLst>
                    <a:ext uri="{9D8B030D-6E8A-4147-A177-3AD203B41FA5}">
                      <a16:colId xmlns:a16="http://schemas.microsoft.com/office/drawing/2014/main" val="3075191198"/>
                    </a:ext>
                  </a:extLst>
                </a:gridCol>
                <a:gridCol w="3929406">
                  <a:extLst>
                    <a:ext uri="{9D8B030D-6E8A-4147-A177-3AD203B41FA5}">
                      <a16:colId xmlns:a16="http://schemas.microsoft.com/office/drawing/2014/main" val="1276946148"/>
                    </a:ext>
                  </a:extLst>
                </a:gridCol>
                <a:gridCol w="3929406">
                  <a:extLst>
                    <a:ext uri="{9D8B030D-6E8A-4147-A177-3AD203B41FA5}">
                      <a16:colId xmlns:a16="http://schemas.microsoft.com/office/drawing/2014/main" val="1241818624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1405573906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3917915951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3599189351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3585393093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287061757"/>
                    </a:ext>
                  </a:extLst>
                </a:gridCol>
                <a:gridCol w="1804895">
                  <a:extLst>
                    <a:ext uri="{9D8B030D-6E8A-4147-A177-3AD203B41FA5}">
                      <a16:colId xmlns:a16="http://schemas.microsoft.com/office/drawing/2014/main" val="639206418"/>
                    </a:ext>
                  </a:extLst>
                </a:gridCol>
              </a:tblGrid>
              <a:tr h="2413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172242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Definição de Grupos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Escolha do 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Documentação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Diagrama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Protótipo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Simulador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Arduino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Banco 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Apresentação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666905"/>
                  </a:ext>
                </a:extLst>
              </a:tr>
            </a:tbl>
          </a:graphicData>
        </a:graphic>
      </p:graphicFrame>
      <p:sp>
        <p:nvSpPr>
          <p:cNvPr id="70" name="Elipse 69">
            <a:extLst>
              <a:ext uri="{FF2B5EF4-FFF2-40B4-BE49-F238E27FC236}">
                <a16:creationId xmlns:a16="http://schemas.microsoft.com/office/drawing/2014/main" id="{94981AB1-EF42-39BF-BC72-52E20E6522C4}"/>
              </a:ext>
            </a:extLst>
          </p:cNvPr>
          <p:cNvSpPr/>
          <p:nvPr/>
        </p:nvSpPr>
        <p:spPr>
          <a:xfrm>
            <a:off x="-7461284" y="2461104"/>
            <a:ext cx="1216733" cy="12167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E2C41F49-9B28-BF58-BD95-45B032176E20}"/>
              </a:ext>
            </a:extLst>
          </p:cNvPr>
          <p:cNvSpPr/>
          <p:nvPr/>
        </p:nvSpPr>
        <p:spPr>
          <a:xfrm>
            <a:off x="-4718045" y="2461104"/>
            <a:ext cx="1216733" cy="12167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95B4A72A-7111-1E3C-6346-2FC75DA09FEA}"/>
              </a:ext>
            </a:extLst>
          </p:cNvPr>
          <p:cNvSpPr/>
          <p:nvPr/>
        </p:nvSpPr>
        <p:spPr>
          <a:xfrm>
            <a:off x="-1974806" y="2461104"/>
            <a:ext cx="1216733" cy="12167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5AD3D7C0-9A9C-CC09-3DC6-1F3317B825D5}"/>
              </a:ext>
            </a:extLst>
          </p:cNvPr>
          <p:cNvSpPr/>
          <p:nvPr/>
        </p:nvSpPr>
        <p:spPr>
          <a:xfrm>
            <a:off x="768433" y="2461104"/>
            <a:ext cx="1216733" cy="12167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DB28B9D-1F71-3E85-405F-933CF75F66D5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>
            <a:off x="-6244551" y="3069470"/>
            <a:ext cx="1526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462D8540-5C8D-2E7C-8573-24442986B83E}"/>
              </a:ext>
            </a:extLst>
          </p:cNvPr>
          <p:cNvCxnSpPr/>
          <p:nvPr/>
        </p:nvCxnSpPr>
        <p:spPr>
          <a:xfrm>
            <a:off x="-3501312" y="3011378"/>
            <a:ext cx="1526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FC2E42FA-32A4-47F1-9CF4-AC632F2BA7FF}"/>
              </a:ext>
            </a:extLst>
          </p:cNvPr>
          <p:cNvCxnSpPr/>
          <p:nvPr/>
        </p:nvCxnSpPr>
        <p:spPr>
          <a:xfrm>
            <a:off x="-758072" y="3011378"/>
            <a:ext cx="15265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9538CBC-2958-D5D8-0762-904BDBEE6051}"/>
              </a:ext>
            </a:extLst>
          </p:cNvPr>
          <p:cNvSpPr txBox="1"/>
          <p:nvPr/>
        </p:nvSpPr>
        <p:spPr>
          <a:xfrm>
            <a:off x="-5728190" y="3139913"/>
            <a:ext cx="493784" cy="7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A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DC5B9F1-9431-0847-5143-B3F80A86BCA4}"/>
              </a:ext>
            </a:extLst>
          </p:cNvPr>
          <p:cNvSpPr txBox="1"/>
          <p:nvPr/>
        </p:nvSpPr>
        <p:spPr>
          <a:xfrm>
            <a:off x="-2984951" y="3139913"/>
            <a:ext cx="493784" cy="7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B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DB3B2CE-C87E-BEB3-3716-E84BB5CAD9CA}"/>
              </a:ext>
            </a:extLst>
          </p:cNvPr>
          <p:cNvSpPr txBox="1"/>
          <p:nvPr/>
        </p:nvSpPr>
        <p:spPr>
          <a:xfrm>
            <a:off x="-241712" y="3139913"/>
            <a:ext cx="493784" cy="7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C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4DB30478-F827-44CF-07D3-3EA9462A0699}"/>
              </a:ext>
            </a:extLst>
          </p:cNvPr>
          <p:cNvSpPr/>
          <p:nvPr/>
        </p:nvSpPr>
        <p:spPr>
          <a:xfrm>
            <a:off x="4568424" y="2573171"/>
            <a:ext cx="992598" cy="9925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6CD5FEDA-4AAC-F25F-A535-9BEC4350F498}"/>
              </a:ext>
            </a:extLst>
          </p:cNvPr>
          <p:cNvSpPr/>
          <p:nvPr/>
        </p:nvSpPr>
        <p:spPr>
          <a:xfrm>
            <a:off x="5545363" y="3781698"/>
            <a:ext cx="992598" cy="9925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58E305E7-96B7-2EC3-8A50-22A37FF9522C}"/>
              </a:ext>
            </a:extLst>
          </p:cNvPr>
          <p:cNvSpPr/>
          <p:nvPr/>
        </p:nvSpPr>
        <p:spPr>
          <a:xfrm>
            <a:off x="6522301" y="156118"/>
            <a:ext cx="992598" cy="9925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5041CAFB-3373-3E64-B229-D3646049FF60}"/>
              </a:ext>
            </a:extLst>
          </p:cNvPr>
          <p:cNvSpPr/>
          <p:nvPr/>
        </p:nvSpPr>
        <p:spPr>
          <a:xfrm>
            <a:off x="5545363" y="1364645"/>
            <a:ext cx="992598" cy="9925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A0CD1C7B-CCCF-9669-50B8-032D163CC1D6}"/>
              </a:ext>
            </a:extLst>
          </p:cNvPr>
          <p:cNvSpPr/>
          <p:nvPr/>
        </p:nvSpPr>
        <p:spPr>
          <a:xfrm>
            <a:off x="6522301" y="4990224"/>
            <a:ext cx="992598" cy="9925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2638D461-FF01-4DF0-AC7B-1B3022B220B7}"/>
              </a:ext>
            </a:extLst>
          </p:cNvPr>
          <p:cNvSpPr/>
          <p:nvPr/>
        </p:nvSpPr>
        <p:spPr>
          <a:xfrm>
            <a:off x="10637012" y="2554816"/>
            <a:ext cx="1216733" cy="12167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F4953CA6-89E6-AACE-A5DC-4A9B12B85AD2}"/>
              </a:ext>
            </a:extLst>
          </p:cNvPr>
          <p:cNvCxnSpPr>
            <a:cxnSpLocks/>
            <a:stCxn id="73" idx="6"/>
            <a:endCxn id="92" idx="2"/>
          </p:cNvCxnSpPr>
          <p:nvPr/>
        </p:nvCxnSpPr>
        <p:spPr>
          <a:xfrm>
            <a:off x="1985166" y="3069470"/>
            <a:ext cx="25832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Curvo 82">
            <a:extLst>
              <a:ext uri="{FF2B5EF4-FFF2-40B4-BE49-F238E27FC236}">
                <a16:creationId xmlns:a16="http://schemas.microsoft.com/office/drawing/2014/main" id="{4736F77B-7C2F-8EF0-BE72-4CB3BAC95ABB}"/>
              </a:ext>
            </a:extLst>
          </p:cNvPr>
          <p:cNvCxnSpPr>
            <a:stCxn id="73" idx="0"/>
            <a:endCxn id="95" idx="2"/>
          </p:cNvCxnSpPr>
          <p:nvPr/>
        </p:nvCxnSpPr>
        <p:spPr>
          <a:xfrm rot="5400000" flipH="1" flipV="1">
            <a:off x="3161002" y="76743"/>
            <a:ext cx="600160" cy="416856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>
            <a:extLst>
              <a:ext uri="{FF2B5EF4-FFF2-40B4-BE49-F238E27FC236}">
                <a16:creationId xmlns:a16="http://schemas.microsoft.com/office/drawing/2014/main" id="{6A2553A0-C579-5679-A562-C83D02CCA690}"/>
              </a:ext>
            </a:extLst>
          </p:cNvPr>
          <p:cNvCxnSpPr>
            <a:cxnSpLocks/>
            <a:stCxn id="73" idx="4"/>
            <a:endCxn id="93" idx="2"/>
          </p:cNvCxnSpPr>
          <p:nvPr/>
        </p:nvCxnSpPr>
        <p:spPr>
          <a:xfrm rot="16200000" flipH="1">
            <a:off x="3161002" y="1893635"/>
            <a:ext cx="600160" cy="416856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Curvo 84">
            <a:extLst>
              <a:ext uri="{FF2B5EF4-FFF2-40B4-BE49-F238E27FC236}">
                <a16:creationId xmlns:a16="http://schemas.microsoft.com/office/drawing/2014/main" id="{8388A24F-B439-7DE1-C6B3-AFCBB2D54F19}"/>
              </a:ext>
            </a:extLst>
          </p:cNvPr>
          <p:cNvCxnSpPr>
            <a:stCxn id="73" idx="0"/>
            <a:endCxn id="94" idx="2"/>
          </p:cNvCxnSpPr>
          <p:nvPr/>
        </p:nvCxnSpPr>
        <p:spPr>
          <a:xfrm rot="5400000" flipH="1" flipV="1">
            <a:off x="3045207" y="-1015990"/>
            <a:ext cx="1808687" cy="514550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CC1C0ABF-6C0D-6296-3C5D-9D35930E9552}"/>
              </a:ext>
            </a:extLst>
          </p:cNvPr>
          <p:cNvCxnSpPr>
            <a:cxnSpLocks/>
            <a:stCxn id="73" idx="4"/>
            <a:endCxn id="96" idx="2"/>
          </p:cNvCxnSpPr>
          <p:nvPr/>
        </p:nvCxnSpPr>
        <p:spPr>
          <a:xfrm rot="16200000" flipH="1">
            <a:off x="3045208" y="2009428"/>
            <a:ext cx="1808686" cy="514550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Curvo 86">
            <a:extLst>
              <a:ext uri="{FF2B5EF4-FFF2-40B4-BE49-F238E27FC236}">
                <a16:creationId xmlns:a16="http://schemas.microsoft.com/office/drawing/2014/main" id="{6AC58D24-0E6C-F557-B296-F977340B134A}"/>
              </a:ext>
            </a:extLst>
          </p:cNvPr>
          <p:cNvCxnSpPr>
            <a:stCxn id="94" idx="6"/>
            <a:endCxn id="81" idx="0"/>
          </p:cNvCxnSpPr>
          <p:nvPr/>
        </p:nvCxnSpPr>
        <p:spPr>
          <a:xfrm>
            <a:off x="7514899" y="652417"/>
            <a:ext cx="3730479" cy="19023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Curvo 87">
            <a:extLst>
              <a:ext uri="{FF2B5EF4-FFF2-40B4-BE49-F238E27FC236}">
                <a16:creationId xmlns:a16="http://schemas.microsoft.com/office/drawing/2014/main" id="{F235880A-111D-C8D7-71C1-1E0D5AF4F052}"/>
              </a:ext>
            </a:extLst>
          </p:cNvPr>
          <p:cNvCxnSpPr>
            <a:stCxn id="95" idx="6"/>
            <a:endCxn id="81" idx="1"/>
          </p:cNvCxnSpPr>
          <p:nvPr/>
        </p:nvCxnSpPr>
        <p:spPr>
          <a:xfrm>
            <a:off x="6537961" y="1860944"/>
            <a:ext cx="4277237" cy="87205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Curvo 88">
            <a:extLst>
              <a:ext uri="{FF2B5EF4-FFF2-40B4-BE49-F238E27FC236}">
                <a16:creationId xmlns:a16="http://schemas.microsoft.com/office/drawing/2014/main" id="{DF921542-F88C-5C93-D5C9-41B22D69AA0A}"/>
              </a:ext>
            </a:extLst>
          </p:cNvPr>
          <p:cNvCxnSpPr>
            <a:cxnSpLocks/>
            <a:stCxn id="96" idx="6"/>
            <a:endCxn id="81" idx="4"/>
          </p:cNvCxnSpPr>
          <p:nvPr/>
        </p:nvCxnSpPr>
        <p:spPr>
          <a:xfrm flipV="1">
            <a:off x="7514899" y="3771550"/>
            <a:ext cx="3730479" cy="171497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72A3C635-52AE-E96F-2BA1-C22746DA6380}"/>
              </a:ext>
            </a:extLst>
          </p:cNvPr>
          <p:cNvCxnSpPr>
            <a:cxnSpLocks/>
            <a:stCxn id="93" idx="6"/>
            <a:endCxn id="81" idx="3"/>
          </p:cNvCxnSpPr>
          <p:nvPr/>
        </p:nvCxnSpPr>
        <p:spPr>
          <a:xfrm flipV="1">
            <a:off x="6537961" y="3593363"/>
            <a:ext cx="4277237" cy="68463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810F4AFB-187D-99A9-23C7-F658F3B0CD4A}"/>
              </a:ext>
            </a:extLst>
          </p:cNvPr>
          <p:cNvCxnSpPr>
            <a:cxnSpLocks/>
            <a:stCxn id="92" idx="6"/>
            <a:endCxn id="81" idx="2"/>
          </p:cNvCxnSpPr>
          <p:nvPr/>
        </p:nvCxnSpPr>
        <p:spPr>
          <a:xfrm>
            <a:off x="5561022" y="3069470"/>
            <a:ext cx="5075989" cy="93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5C6F29AE-9B74-387F-9470-AF021AAF3DCC}"/>
              </a:ext>
            </a:extLst>
          </p:cNvPr>
          <p:cNvSpPr txBox="1"/>
          <p:nvPr/>
        </p:nvSpPr>
        <p:spPr>
          <a:xfrm>
            <a:off x="5051579" y="-110811"/>
            <a:ext cx="493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D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A147379-1F30-EF38-AD7B-4DF69B6070A4}"/>
              </a:ext>
            </a:extLst>
          </p:cNvPr>
          <p:cNvSpPr txBox="1"/>
          <p:nvPr/>
        </p:nvSpPr>
        <p:spPr>
          <a:xfrm>
            <a:off x="4178209" y="940591"/>
            <a:ext cx="493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E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145499C-8836-C6F5-7B3F-1E173C884E47}"/>
              </a:ext>
            </a:extLst>
          </p:cNvPr>
          <p:cNvSpPr txBox="1"/>
          <p:nvPr/>
        </p:nvSpPr>
        <p:spPr>
          <a:xfrm>
            <a:off x="3684425" y="2057025"/>
            <a:ext cx="493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F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D52DC5D4-4A7D-8A32-ECE9-83AA34D3BB44}"/>
              </a:ext>
            </a:extLst>
          </p:cNvPr>
          <p:cNvSpPr txBox="1"/>
          <p:nvPr/>
        </p:nvSpPr>
        <p:spPr>
          <a:xfrm>
            <a:off x="4173743" y="3415072"/>
            <a:ext cx="493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G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8646A954-CEE4-B0BF-E6E1-202882C48921}"/>
              </a:ext>
            </a:extLst>
          </p:cNvPr>
          <p:cNvSpPr txBox="1"/>
          <p:nvPr/>
        </p:nvSpPr>
        <p:spPr>
          <a:xfrm>
            <a:off x="5054923" y="4562542"/>
            <a:ext cx="493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H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ECB6204-7A84-FA65-5D85-EA3888EB813D}"/>
              </a:ext>
            </a:extLst>
          </p:cNvPr>
          <p:cNvSpPr txBox="1"/>
          <p:nvPr/>
        </p:nvSpPr>
        <p:spPr>
          <a:xfrm>
            <a:off x="8277260" y="2158189"/>
            <a:ext cx="493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I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F0245017-9C6B-B667-E8F1-9AE1A74FE81F}"/>
              </a:ext>
            </a:extLst>
          </p:cNvPr>
          <p:cNvSpPr txBox="1"/>
          <p:nvPr/>
        </p:nvSpPr>
        <p:spPr>
          <a:xfrm>
            <a:off x="9076818" y="1131564"/>
            <a:ext cx="493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I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A65602DE-AE29-8DEE-B172-C6F1F517AC0F}"/>
              </a:ext>
            </a:extLst>
          </p:cNvPr>
          <p:cNvSpPr txBox="1"/>
          <p:nvPr/>
        </p:nvSpPr>
        <p:spPr>
          <a:xfrm>
            <a:off x="9076818" y="3161768"/>
            <a:ext cx="493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I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94BF303B-0378-6645-1322-26F019E4A016}"/>
              </a:ext>
            </a:extLst>
          </p:cNvPr>
          <p:cNvSpPr txBox="1"/>
          <p:nvPr/>
        </p:nvSpPr>
        <p:spPr>
          <a:xfrm>
            <a:off x="9882599" y="4011747"/>
            <a:ext cx="493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I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98E03FC-1E7F-669A-125A-FC9605EF8E56}"/>
              </a:ext>
            </a:extLst>
          </p:cNvPr>
          <p:cNvSpPr txBox="1"/>
          <p:nvPr/>
        </p:nvSpPr>
        <p:spPr>
          <a:xfrm>
            <a:off x="9882599" y="266869"/>
            <a:ext cx="493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I</a:t>
            </a: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76DD825F-128F-462C-A8EA-81832078E4EE}"/>
              </a:ext>
            </a:extLst>
          </p:cNvPr>
          <p:cNvCxnSpPr>
            <a:cxnSpLocks/>
            <a:stCxn id="95" idx="3"/>
            <a:endCxn id="92" idx="7"/>
          </p:cNvCxnSpPr>
          <p:nvPr/>
        </p:nvCxnSpPr>
        <p:spPr>
          <a:xfrm flipH="1">
            <a:off x="5415659" y="2211880"/>
            <a:ext cx="275067" cy="50665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6C37FFA9-9A92-039C-409B-D303A1F026A2}"/>
              </a:ext>
            </a:extLst>
          </p:cNvPr>
          <p:cNvSpPr txBox="1"/>
          <p:nvPr/>
        </p:nvSpPr>
        <p:spPr>
          <a:xfrm>
            <a:off x="5152388" y="1985532"/>
            <a:ext cx="491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E’</a:t>
            </a:r>
          </a:p>
        </p:txBody>
      </p: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E3E107D3-5B4F-BAE4-4514-CE8E8F003C01}"/>
              </a:ext>
            </a:extLst>
          </p:cNvPr>
          <p:cNvCxnSpPr>
            <a:cxnSpLocks/>
            <a:stCxn id="93" idx="5"/>
            <a:endCxn id="96" idx="1"/>
          </p:cNvCxnSpPr>
          <p:nvPr/>
        </p:nvCxnSpPr>
        <p:spPr>
          <a:xfrm>
            <a:off x="6392598" y="4628933"/>
            <a:ext cx="275066" cy="50665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2D81769A-1C59-2F57-6644-11C1D0215FFD}"/>
              </a:ext>
            </a:extLst>
          </p:cNvPr>
          <p:cNvSpPr txBox="1"/>
          <p:nvPr/>
        </p:nvSpPr>
        <p:spPr>
          <a:xfrm>
            <a:off x="6021689" y="4756332"/>
            <a:ext cx="57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G’</a:t>
            </a:r>
          </a:p>
        </p:txBody>
      </p:sp>
    </p:spTree>
    <p:extLst>
      <p:ext uri="{BB962C8B-B14F-4D97-AF65-F5344CB8AC3E}">
        <p14:creationId xmlns:p14="http://schemas.microsoft.com/office/powerpoint/2010/main" val="2290435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81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1" grpId="0"/>
      <p:bldP spid="12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68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ELIANE AURORA GOMES</dc:creator>
  <cp:lastModifiedBy>ELIANE AURORA GOMES</cp:lastModifiedBy>
  <cp:revision>12</cp:revision>
  <dcterms:created xsi:type="dcterms:W3CDTF">2024-09-20T21:46:36Z</dcterms:created>
  <dcterms:modified xsi:type="dcterms:W3CDTF">2024-09-23T07:13:12Z</dcterms:modified>
</cp:coreProperties>
</file>