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4" r:id="rId6"/>
    <p:sldId id="265" r:id="rId7"/>
    <p:sldId id="262" r:id="rId8"/>
    <p:sldId id="275" r:id="rId9"/>
    <p:sldId id="263" r:id="rId10"/>
    <p:sldId id="269" r:id="rId11"/>
    <p:sldId id="270" r:id="rId12"/>
    <p:sldId id="268" r:id="rId13"/>
    <p:sldId id="276" r:id="rId14"/>
    <p:sldId id="278" r:id="rId15"/>
    <p:sldId id="279" r:id="rId16"/>
    <p:sldId id="280" r:id="rId17"/>
    <p:sldId id="272" r:id="rId18"/>
    <p:sldId id="271" r:id="rId19"/>
    <p:sldId id="274" r:id="rId20"/>
    <p:sldId id="261"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6292D6-B68E-47E1-A0B3-EC93674182B1}" v="60" dt="2025-09-24T02:05:57.7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1" d="100"/>
          <a:sy n="61" d="100"/>
        </p:scale>
        <p:origin x="204"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Flannery" userId="94968e408f2981c8" providerId="LiveId" clId="{A882956D-6C54-4695-A416-EDC78A2E0379}"/>
    <pc:docChg chg="undo custSel mod addSld modSld modMainMaster">
      <pc:chgData name="James Flannery" userId="94968e408f2981c8" providerId="LiveId" clId="{A882956D-6C54-4695-A416-EDC78A2E0379}" dt="2021-01-02T14:38:58.317" v="2088" actId="20577"/>
      <pc:docMkLst>
        <pc:docMk/>
      </pc:docMkLst>
      <pc:sldChg chg="modSp setBg">
        <pc:chgData name="James Flannery" userId="94968e408f2981c8" providerId="LiveId" clId="{A882956D-6C54-4695-A416-EDC78A2E0379}" dt="2021-01-02T14:33:13.753" v="1616"/>
        <pc:sldMkLst>
          <pc:docMk/>
          <pc:sldMk cId="615998726" sldId="256"/>
        </pc:sldMkLst>
      </pc:sldChg>
      <pc:sldChg chg="modSp new mod setBg">
        <pc:chgData name="James Flannery" userId="94968e408f2981c8" providerId="LiveId" clId="{A882956D-6C54-4695-A416-EDC78A2E0379}" dt="2021-01-02T14:33:13.753" v="1616"/>
        <pc:sldMkLst>
          <pc:docMk/>
          <pc:sldMk cId="3365658884" sldId="257"/>
        </pc:sldMkLst>
      </pc:sldChg>
      <pc:sldChg chg="modSp new mod setBg">
        <pc:chgData name="James Flannery" userId="94968e408f2981c8" providerId="LiveId" clId="{A882956D-6C54-4695-A416-EDC78A2E0379}" dt="2021-01-02T14:33:13.753" v="1616"/>
        <pc:sldMkLst>
          <pc:docMk/>
          <pc:sldMk cId="3068532496" sldId="258"/>
        </pc:sldMkLst>
      </pc:sldChg>
      <pc:sldChg chg="addSp delSp modSp new mod setBg">
        <pc:chgData name="James Flannery" userId="94968e408f2981c8" providerId="LiveId" clId="{A882956D-6C54-4695-A416-EDC78A2E0379}" dt="2021-01-02T14:33:15.873" v="1617" actId="27636"/>
        <pc:sldMkLst>
          <pc:docMk/>
          <pc:sldMk cId="1744378947" sldId="259"/>
        </pc:sldMkLst>
      </pc:sldChg>
      <pc:sldChg chg="modSp new mod setBg">
        <pc:chgData name="James Flannery" userId="94968e408f2981c8" providerId="LiveId" clId="{A882956D-6C54-4695-A416-EDC78A2E0379}" dt="2021-01-02T14:33:13.753" v="1616"/>
        <pc:sldMkLst>
          <pc:docMk/>
          <pc:sldMk cId="4263192981" sldId="260"/>
        </pc:sldMkLst>
      </pc:sldChg>
      <pc:sldChg chg="modSp new mod setBg">
        <pc:chgData name="James Flannery" userId="94968e408f2981c8" providerId="LiveId" clId="{A882956D-6C54-4695-A416-EDC78A2E0379}" dt="2021-01-02T14:33:13.753" v="1616"/>
        <pc:sldMkLst>
          <pc:docMk/>
          <pc:sldMk cId="2999009970" sldId="261"/>
        </pc:sldMkLst>
      </pc:sldChg>
      <pc:sldChg chg="addSp delSp modSp new mod setBg">
        <pc:chgData name="James Flannery" userId="94968e408f2981c8" providerId="LiveId" clId="{A882956D-6C54-4695-A416-EDC78A2E0379}" dt="2021-01-02T14:33:13.753" v="1616"/>
        <pc:sldMkLst>
          <pc:docMk/>
          <pc:sldMk cId="3330035520" sldId="262"/>
        </pc:sldMkLst>
      </pc:sldChg>
      <pc:sldChg chg="addSp delSp modSp new mod setBg">
        <pc:chgData name="James Flannery" userId="94968e408f2981c8" providerId="LiveId" clId="{A882956D-6C54-4695-A416-EDC78A2E0379}" dt="2021-01-02T14:33:13.753" v="1616"/>
        <pc:sldMkLst>
          <pc:docMk/>
          <pc:sldMk cId="4259745733" sldId="263"/>
        </pc:sldMkLst>
      </pc:sldChg>
      <pc:sldChg chg="modSp new mod">
        <pc:chgData name="James Flannery" userId="94968e408f2981c8" providerId="LiveId" clId="{A882956D-6C54-4695-A416-EDC78A2E0379}" dt="2021-01-02T14:38:58.317" v="2088" actId="20577"/>
        <pc:sldMkLst>
          <pc:docMk/>
          <pc:sldMk cId="1992093784" sldId="264"/>
        </pc:sldMkLst>
      </pc:sldChg>
      <pc:sldMasterChg chg="setBg modSldLayout">
        <pc:chgData name="James Flannery" userId="94968e408f2981c8" providerId="LiveId" clId="{A882956D-6C54-4695-A416-EDC78A2E0379}" dt="2021-01-02T14:32:50.648" v="1613"/>
        <pc:sldMasterMkLst>
          <pc:docMk/>
          <pc:sldMasterMk cId="1471956501" sldId="2147483648"/>
        </pc:sldMasterMkLst>
        <pc:sldLayoutChg chg="setBg">
          <pc:chgData name="James Flannery" userId="94968e408f2981c8" providerId="LiveId" clId="{A882956D-6C54-4695-A416-EDC78A2E0379}" dt="2021-01-02T14:32:50.648" v="1613"/>
          <pc:sldLayoutMkLst>
            <pc:docMk/>
            <pc:sldMasterMk cId="1471956501" sldId="2147483648"/>
            <pc:sldLayoutMk cId="568921510" sldId="2147483649"/>
          </pc:sldLayoutMkLst>
        </pc:sldLayoutChg>
        <pc:sldLayoutChg chg="setBg">
          <pc:chgData name="James Flannery" userId="94968e408f2981c8" providerId="LiveId" clId="{A882956D-6C54-4695-A416-EDC78A2E0379}" dt="2021-01-02T14:32:50.648" v="1613"/>
          <pc:sldLayoutMkLst>
            <pc:docMk/>
            <pc:sldMasterMk cId="1471956501" sldId="2147483648"/>
            <pc:sldLayoutMk cId="3773315266" sldId="2147483650"/>
          </pc:sldLayoutMkLst>
        </pc:sldLayoutChg>
        <pc:sldLayoutChg chg="setBg">
          <pc:chgData name="James Flannery" userId="94968e408f2981c8" providerId="LiveId" clId="{A882956D-6C54-4695-A416-EDC78A2E0379}" dt="2021-01-02T14:32:50.648" v="1613"/>
          <pc:sldLayoutMkLst>
            <pc:docMk/>
            <pc:sldMasterMk cId="1471956501" sldId="2147483648"/>
            <pc:sldLayoutMk cId="2246991284" sldId="2147483651"/>
          </pc:sldLayoutMkLst>
        </pc:sldLayoutChg>
        <pc:sldLayoutChg chg="setBg">
          <pc:chgData name="James Flannery" userId="94968e408f2981c8" providerId="LiveId" clId="{A882956D-6C54-4695-A416-EDC78A2E0379}" dt="2021-01-02T14:32:50.648" v="1613"/>
          <pc:sldLayoutMkLst>
            <pc:docMk/>
            <pc:sldMasterMk cId="1471956501" sldId="2147483648"/>
            <pc:sldLayoutMk cId="975723849" sldId="2147483652"/>
          </pc:sldLayoutMkLst>
        </pc:sldLayoutChg>
        <pc:sldLayoutChg chg="setBg">
          <pc:chgData name="James Flannery" userId="94968e408f2981c8" providerId="LiveId" clId="{A882956D-6C54-4695-A416-EDC78A2E0379}" dt="2021-01-02T14:32:50.648" v="1613"/>
          <pc:sldLayoutMkLst>
            <pc:docMk/>
            <pc:sldMasterMk cId="1471956501" sldId="2147483648"/>
            <pc:sldLayoutMk cId="1566708914" sldId="2147483653"/>
          </pc:sldLayoutMkLst>
        </pc:sldLayoutChg>
        <pc:sldLayoutChg chg="setBg">
          <pc:chgData name="James Flannery" userId="94968e408f2981c8" providerId="LiveId" clId="{A882956D-6C54-4695-A416-EDC78A2E0379}" dt="2021-01-02T14:32:50.648" v="1613"/>
          <pc:sldLayoutMkLst>
            <pc:docMk/>
            <pc:sldMasterMk cId="1471956501" sldId="2147483648"/>
            <pc:sldLayoutMk cId="3533412680" sldId="2147483654"/>
          </pc:sldLayoutMkLst>
        </pc:sldLayoutChg>
        <pc:sldLayoutChg chg="setBg">
          <pc:chgData name="James Flannery" userId="94968e408f2981c8" providerId="LiveId" clId="{A882956D-6C54-4695-A416-EDC78A2E0379}" dt="2021-01-02T14:32:50.648" v="1613"/>
          <pc:sldLayoutMkLst>
            <pc:docMk/>
            <pc:sldMasterMk cId="1471956501" sldId="2147483648"/>
            <pc:sldLayoutMk cId="2212131032" sldId="2147483655"/>
          </pc:sldLayoutMkLst>
        </pc:sldLayoutChg>
        <pc:sldLayoutChg chg="setBg">
          <pc:chgData name="James Flannery" userId="94968e408f2981c8" providerId="LiveId" clId="{A882956D-6C54-4695-A416-EDC78A2E0379}" dt="2021-01-02T14:32:50.648" v="1613"/>
          <pc:sldLayoutMkLst>
            <pc:docMk/>
            <pc:sldMasterMk cId="1471956501" sldId="2147483648"/>
            <pc:sldLayoutMk cId="1412504084" sldId="2147483656"/>
          </pc:sldLayoutMkLst>
        </pc:sldLayoutChg>
        <pc:sldLayoutChg chg="setBg">
          <pc:chgData name="James Flannery" userId="94968e408f2981c8" providerId="LiveId" clId="{A882956D-6C54-4695-A416-EDC78A2E0379}" dt="2021-01-02T14:32:50.648" v="1613"/>
          <pc:sldLayoutMkLst>
            <pc:docMk/>
            <pc:sldMasterMk cId="1471956501" sldId="2147483648"/>
            <pc:sldLayoutMk cId="2590443021" sldId="2147483657"/>
          </pc:sldLayoutMkLst>
        </pc:sldLayoutChg>
        <pc:sldLayoutChg chg="setBg">
          <pc:chgData name="James Flannery" userId="94968e408f2981c8" providerId="LiveId" clId="{A882956D-6C54-4695-A416-EDC78A2E0379}" dt="2021-01-02T14:32:50.648" v="1613"/>
          <pc:sldLayoutMkLst>
            <pc:docMk/>
            <pc:sldMasterMk cId="1471956501" sldId="2147483648"/>
            <pc:sldLayoutMk cId="3545198204" sldId="2147483658"/>
          </pc:sldLayoutMkLst>
        </pc:sldLayoutChg>
        <pc:sldLayoutChg chg="setBg">
          <pc:chgData name="James Flannery" userId="94968e408f2981c8" providerId="LiveId" clId="{A882956D-6C54-4695-A416-EDC78A2E0379}" dt="2021-01-02T14:32:50.648" v="1613"/>
          <pc:sldLayoutMkLst>
            <pc:docMk/>
            <pc:sldMasterMk cId="1471956501" sldId="2147483648"/>
            <pc:sldLayoutMk cId="115799036" sldId="2147483659"/>
          </pc:sldLayoutMkLst>
        </pc:sldLayoutChg>
      </pc:sldMasterChg>
    </pc:docChg>
  </pc:docChgLst>
  <pc:docChgLst>
    <pc:chgData name="James Flannery" userId="94968e408f2981c8" providerId="LiveId" clId="{88AC82DE-CC28-4612-BA51-251D8B28406C}"/>
    <pc:docChg chg="undo custSel addSld delSld modSld sldOrd">
      <pc:chgData name="James Flannery" userId="94968e408f2981c8" providerId="LiveId" clId="{88AC82DE-CC28-4612-BA51-251D8B28406C}" dt="2025-09-24T02:12:45.588" v="7935" actId="26606"/>
      <pc:docMkLst>
        <pc:docMk/>
      </pc:docMkLst>
      <pc:sldChg chg="modSp mod">
        <pc:chgData name="James Flannery" userId="94968e408f2981c8" providerId="LiveId" clId="{88AC82DE-CC28-4612-BA51-251D8B28406C}" dt="2025-09-22T22:12:30.149" v="2568"/>
        <pc:sldMkLst>
          <pc:docMk/>
          <pc:sldMk cId="615998726" sldId="256"/>
        </pc:sldMkLst>
        <pc:spChg chg="mod">
          <ac:chgData name="James Flannery" userId="94968e408f2981c8" providerId="LiveId" clId="{88AC82DE-CC28-4612-BA51-251D8B28406C}" dt="2025-09-22T22:12:30.149" v="2568"/>
          <ac:spMkLst>
            <pc:docMk/>
            <pc:sldMk cId="615998726" sldId="256"/>
            <ac:spMk id="2" creationId="{93915999-33D9-4643-A5BB-2420AF1BE99A}"/>
          </ac:spMkLst>
        </pc:spChg>
        <pc:spChg chg="mod">
          <ac:chgData name="James Flannery" userId="94968e408f2981c8" providerId="LiveId" clId="{88AC82DE-CC28-4612-BA51-251D8B28406C}" dt="2025-09-22T22:12:30.149" v="2568"/>
          <ac:spMkLst>
            <pc:docMk/>
            <pc:sldMk cId="615998726" sldId="256"/>
            <ac:spMk id="3" creationId="{8B4352F2-6248-4640-BD4B-C408BD074693}"/>
          </ac:spMkLst>
        </pc:spChg>
      </pc:sldChg>
      <pc:sldChg chg="modSp mod">
        <pc:chgData name="James Flannery" userId="94968e408f2981c8" providerId="LiveId" clId="{88AC82DE-CC28-4612-BA51-251D8B28406C}" dt="2025-09-22T22:12:30.149" v="2568"/>
        <pc:sldMkLst>
          <pc:docMk/>
          <pc:sldMk cId="3365658884" sldId="257"/>
        </pc:sldMkLst>
        <pc:spChg chg="mod">
          <ac:chgData name="James Flannery" userId="94968e408f2981c8" providerId="LiveId" clId="{88AC82DE-CC28-4612-BA51-251D8B28406C}" dt="2025-09-22T22:12:30.149" v="2568"/>
          <ac:spMkLst>
            <pc:docMk/>
            <pc:sldMk cId="3365658884" sldId="257"/>
            <ac:spMk id="2" creationId="{DF483ABC-482F-491B-B225-4BAD3AEC01AE}"/>
          </ac:spMkLst>
        </pc:spChg>
        <pc:spChg chg="mod">
          <ac:chgData name="James Flannery" userId="94968e408f2981c8" providerId="LiveId" clId="{88AC82DE-CC28-4612-BA51-251D8B28406C}" dt="2025-09-22T22:12:30.149" v="2568"/>
          <ac:spMkLst>
            <pc:docMk/>
            <pc:sldMk cId="3365658884" sldId="257"/>
            <ac:spMk id="3" creationId="{F3D1BE95-6376-4795-8CB4-4407DF3ABAF7}"/>
          </ac:spMkLst>
        </pc:spChg>
      </pc:sldChg>
      <pc:sldChg chg="modSp mod">
        <pc:chgData name="James Flannery" userId="94968e408f2981c8" providerId="LiveId" clId="{88AC82DE-CC28-4612-BA51-251D8B28406C}" dt="2025-09-22T22:12:30.149" v="2568"/>
        <pc:sldMkLst>
          <pc:docMk/>
          <pc:sldMk cId="3068532496" sldId="258"/>
        </pc:sldMkLst>
        <pc:spChg chg="mod">
          <ac:chgData name="James Flannery" userId="94968e408f2981c8" providerId="LiveId" clId="{88AC82DE-CC28-4612-BA51-251D8B28406C}" dt="2025-09-22T22:12:30.149" v="2568"/>
          <ac:spMkLst>
            <pc:docMk/>
            <pc:sldMk cId="3068532496" sldId="258"/>
            <ac:spMk id="2" creationId="{C12C2020-0790-4AEC-B9B4-2C213C941546}"/>
          </ac:spMkLst>
        </pc:spChg>
        <pc:spChg chg="mod">
          <ac:chgData name="James Flannery" userId="94968e408f2981c8" providerId="LiveId" clId="{88AC82DE-CC28-4612-BA51-251D8B28406C}" dt="2025-09-22T22:12:30.149" v="2568"/>
          <ac:spMkLst>
            <pc:docMk/>
            <pc:sldMk cId="3068532496" sldId="258"/>
            <ac:spMk id="3" creationId="{9FB8BC6E-661B-4657-A082-30AE22CDD376}"/>
          </ac:spMkLst>
        </pc:spChg>
      </pc:sldChg>
      <pc:sldChg chg="modSp mod">
        <pc:chgData name="James Flannery" userId="94968e408f2981c8" providerId="LiveId" clId="{88AC82DE-CC28-4612-BA51-251D8B28406C}" dt="2025-09-22T22:12:53.351" v="2593" actId="20577"/>
        <pc:sldMkLst>
          <pc:docMk/>
          <pc:sldMk cId="1744378947" sldId="259"/>
        </pc:sldMkLst>
        <pc:spChg chg="mod">
          <ac:chgData name="James Flannery" userId="94968e408f2981c8" providerId="LiveId" clId="{88AC82DE-CC28-4612-BA51-251D8B28406C}" dt="2025-09-22T22:12:30.149" v="2568"/>
          <ac:spMkLst>
            <pc:docMk/>
            <pc:sldMk cId="1744378947" sldId="259"/>
            <ac:spMk id="2" creationId="{06598B07-C0D5-407F-BB7C-5C8C99F4A3F0}"/>
          </ac:spMkLst>
        </pc:spChg>
        <pc:spChg chg="mod">
          <ac:chgData name="James Flannery" userId="94968e408f2981c8" providerId="LiveId" clId="{88AC82DE-CC28-4612-BA51-251D8B28406C}" dt="2025-09-22T22:12:53.351" v="2593" actId="20577"/>
          <ac:spMkLst>
            <pc:docMk/>
            <pc:sldMk cId="1744378947" sldId="259"/>
            <ac:spMk id="3" creationId="{A0E76441-2809-4657-B29D-CB57CCEB6439}"/>
          </ac:spMkLst>
        </pc:spChg>
      </pc:sldChg>
      <pc:sldChg chg="modSp del mod ord">
        <pc:chgData name="James Flannery" userId="94968e408f2981c8" providerId="LiveId" clId="{88AC82DE-CC28-4612-BA51-251D8B28406C}" dt="2025-09-23T10:27:17.103" v="5335" actId="47"/>
        <pc:sldMkLst>
          <pc:docMk/>
          <pc:sldMk cId="4263192981" sldId="260"/>
        </pc:sldMkLst>
        <pc:spChg chg="mod">
          <ac:chgData name="James Flannery" userId="94968e408f2981c8" providerId="LiveId" clId="{88AC82DE-CC28-4612-BA51-251D8B28406C}" dt="2025-09-23T10:25:11.031" v="5058"/>
          <ac:spMkLst>
            <pc:docMk/>
            <pc:sldMk cId="4263192981" sldId="260"/>
            <ac:spMk id="2" creationId="{A7F1DC6E-E717-4AC1-B9C1-EE0176D106AA}"/>
          </ac:spMkLst>
        </pc:spChg>
        <pc:spChg chg="mod">
          <ac:chgData name="James Flannery" userId="94968e408f2981c8" providerId="LiveId" clId="{88AC82DE-CC28-4612-BA51-251D8B28406C}" dt="2025-09-23T10:25:30.284" v="5121" actId="20577"/>
          <ac:spMkLst>
            <pc:docMk/>
            <pc:sldMk cId="4263192981" sldId="260"/>
            <ac:spMk id="3" creationId="{4AB47DEC-E27C-4B7E-9CA6-7245DC5F7879}"/>
          </ac:spMkLst>
        </pc:spChg>
      </pc:sldChg>
      <pc:sldChg chg="modSp mod">
        <pc:chgData name="James Flannery" userId="94968e408f2981c8" providerId="LiveId" clId="{88AC82DE-CC28-4612-BA51-251D8B28406C}" dt="2025-09-24T02:10:56.870" v="7919" actId="20577"/>
        <pc:sldMkLst>
          <pc:docMk/>
          <pc:sldMk cId="2999009970" sldId="261"/>
        </pc:sldMkLst>
        <pc:spChg chg="mod">
          <ac:chgData name="James Flannery" userId="94968e408f2981c8" providerId="LiveId" clId="{88AC82DE-CC28-4612-BA51-251D8B28406C}" dt="2025-09-22T22:12:30.149" v="2568"/>
          <ac:spMkLst>
            <pc:docMk/>
            <pc:sldMk cId="2999009970" sldId="261"/>
            <ac:spMk id="2" creationId="{0A3FA4E4-D2F3-4C8F-8DA7-CC3A9CE9C9E6}"/>
          </ac:spMkLst>
        </pc:spChg>
        <pc:spChg chg="mod">
          <ac:chgData name="James Flannery" userId="94968e408f2981c8" providerId="LiveId" clId="{88AC82DE-CC28-4612-BA51-251D8B28406C}" dt="2025-09-24T02:10:56.870" v="7919" actId="20577"/>
          <ac:spMkLst>
            <pc:docMk/>
            <pc:sldMk cId="2999009970" sldId="261"/>
            <ac:spMk id="3" creationId="{AD492756-8C6A-4169-BDDE-FB0F2BB15D14}"/>
          </ac:spMkLst>
        </pc:spChg>
      </pc:sldChg>
      <pc:sldChg chg="addSp delSp modSp mod setBg">
        <pc:chgData name="James Flannery" userId="94968e408f2981c8" providerId="LiveId" clId="{88AC82DE-CC28-4612-BA51-251D8B28406C}" dt="2025-09-24T01:32:53.045" v="5811" actId="26606"/>
        <pc:sldMkLst>
          <pc:docMk/>
          <pc:sldMk cId="3330035520" sldId="262"/>
        </pc:sldMkLst>
        <pc:spChg chg="mod">
          <ac:chgData name="James Flannery" userId="94968e408f2981c8" providerId="LiveId" clId="{88AC82DE-CC28-4612-BA51-251D8B28406C}" dt="2025-09-23T09:57:20.262" v="3510" actId="26606"/>
          <ac:spMkLst>
            <pc:docMk/>
            <pc:sldMk cId="3330035520" sldId="262"/>
            <ac:spMk id="2" creationId="{4059387D-5D63-4813-A52A-CB37B84DB07F}"/>
          </ac:spMkLst>
        </pc:spChg>
        <pc:spChg chg="add mod ord">
          <ac:chgData name="James Flannery" userId="94968e408f2981c8" providerId="LiveId" clId="{88AC82DE-CC28-4612-BA51-251D8B28406C}" dt="2025-09-24T01:32:53.045" v="5811" actId="26606"/>
          <ac:spMkLst>
            <pc:docMk/>
            <pc:sldMk cId="3330035520" sldId="262"/>
            <ac:spMk id="8" creationId="{F4BD3474-9C0C-2B30-F96A-DE2A657C848F}"/>
          </ac:spMkLst>
        </pc:spChg>
        <pc:spChg chg="add del">
          <ac:chgData name="James Flannery" userId="94968e408f2981c8" providerId="LiveId" clId="{88AC82DE-CC28-4612-BA51-251D8B28406C}" dt="2025-09-24T01:32:53.045" v="5811" actId="26606"/>
          <ac:spMkLst>
            <pc:docMk/>
            <pc:sldMk cId="3330035520" sldId="262"/>
            <ac:spMk id="11" creationId="{284B70D5-875B-433D-BDBD-1522A85D6C1D}"/>
          </ac:spMkLst>
        </pc:spChg>
        <pc:spChg chg="add del">
          <ac:chgData name="James Flannery" userId="94968e408f2981c8" providerId="LiveId" clId="{88AC82DE-CC28-4612-BA51-251D8B28406C}" dt="2025-09-24T01:32:53.045" v="5811" actId="26606"/>
          <ac:spMkLst>
            <pc:docMk/>
            <pc:sldMk cId="3330035520" sldId="262"/>
            <ac:spMk id="15" creationId="{1E299956-A9E7-4FC1-A0B1-D590CA9730E8}"/>
          </ac:spMkLst>
        </pc:spChg>
        <pc:spChg chg="add del">
          <ac:chgData name="James Flannery" userId="94968e408f2981c8" providerId="LiveId" clId="{88AC82DE-CC28-4612-BA51-251D8B28406C}" dt="2025-09-24T01:32:53.045" v="5811" actId="26606"/>
          <ac:spMkLst>
            <pc:docMk/>
            <pc:sldMk cId="3330035520" sldId="262"/>
            <ac:spMk id="17" creationId="{17FC539C-B783-4B03-9F9E-D13430F3F64F}"/>
          </ac:spMkLst>
        </pc:spChg>
        <pc:spChg chg="add">
          <ac:chgData name="James Flannery" userId="94968e408f2981c8" providerId="LiveId" clId="{88AC82DE-CC28-4612-BA51-251D8B28406C}" dt="2025-09-24T01:32:53.045" v="5811" actId="26606"/>
          <ac:spMkLst>
            <pc:docMk/>
            <pc:sldMk cId="3330035520" sldId="262"/>
            <ac:spMk id="1031" creationId="{284B70D5-875B-433D-BDBD-1522A85D6C1D}"/>
          </ac:spMkLst>
        </pc:spChg>
        <pc:spChg chg="add">
          <ac:chgData name="James Flannery" userId="94968e408f2981c8" providerId="LiveId" clId="{88AC82DE-CC28-4612-BA51-251D8B28406C}" dt="2025-09-24T01:32:53.045" v="5811" actId="26606"/>
          <ac:spMkLst>
            <pc:docMk/>
            <pc:sldMk cId="3330035520" sldId="262"/>
            <ac:spMk id="1035" creationId="{1E299956-A9E7-4FC1-A0B1-D590CA9730E8}"/>
          </ac:spMkLst>
        </pc:spChg>
        <pc:spChg chg="add">
          <ac:chgData name="James Flannery" userId="94968e408f2981c8" providerId="LiveId" clId="{88AC82DE-CC28-4612-BA51-251D8B28406C}" dt="2025-09-24T01:32:53.045" v="5811" actId="26606"/>
          <ac:spMkLst>
            <pc:docMk/>
            <pc:sldMk cId="3330035520" sldId="262"/>
            <ac:spMk id="1037" creationId="{17FC539C-B783-4B03-9F9E-D13430F3F64F}"/>
          </ac:spMkLst>
        </pc:spChg>
        <pc:picChg chg="add del mod">
          <ac:chgData name="James Flannery" userId="94968e408f2981c8" providerId="LiveId" clId="{88AC82DE-CC28-4612-BA51-251D8B28406C}" dt="2025-09-24T01:32:30.622" v="5809" actId="478"/>
          <ac:picMkLst>
            <pc:docMk/>
            <pc:sldMk cId="3330035520" sldId="262"/>
            <ac:picMk id="4" creationId="{78031125-EB04-A82C-4AFF-981D0A60EA55}"/>
          </ac:picMkLst>
        </pc:picChg>
        <pc:picChg chg="add mod">
          <ac:chgData name="James Flannery" userId="94968e408f2981c8" providerId="LiveId" clId="{88AC82DE-CC28-4612-BA51-251D8B28406C}" dt="2025-09-24T01:32:53.045" v="5811" actId="26606"/>
          <ac:picMkLst>
            <pc:docMk/>
            <pc:sldMk cId="3330035520" sldId="262"/>
            <ac:picMk id="1026" creationId="{BE75AFDF-201D-0E0C-8544-16DD52D1A045}"/>
          </ac:picMkLst>
        </pc:picChg>
        <pc:cxnChg chg="add del">
          <ac:chgData name="James Flannery" userId="94968e408f2981c8" providerId="LiveId" clId="{88AC82DE-CC28-4612-BA51-251D8B28406C}" dt="2025-09-24T01:32:53.045" v="5811" actId="26606"/>
          <ac:cxnSpMkLst>
            <pc:docMk/>
            <pc:sldMk cId="3330035520" sldId="262"/>
            <ac:cxnSpMk id="13" creationId="{C947DF4A-614C-4B4C-8B80-E5B9D8E8CFED}"/>
          </ac:cxnSpMkLst>
        </pc:cxnChg>
        <pc:cxnChg chg="add">
          <ac:chgData name="James Flannery" userId="94968e408f2981c8" providerId="LiveId" clId="{88AC82DE-CC28-4612-BA51-251D8B28406C}" dt="2025-09-24T01:32:53.045" v="5811" actId="26606"/>
          <ac:cxnSpMkLst>
            <pc:docMk/>
            <pc:sldMk cId="3330035520" sldId="262"/>
            <ac:cxnSpMk id="1033" creationId="{C947DF4A-614C-4B4C-8B80-E5B9D8E8CFED}"/>
          </ac:cxnSpMkLst>
        </pc:cxnChg>
      </pc:sldChg>
      <pc:sldChg chg="addSp delSp modSp mod setBg">
        <pc:chgData name="James Flannery" userId="94968e408f2981c8" providerId="LiveId" clId="{88AC82DE-CC28-4612-BA51-251D8B28406C}" dt="2025-09-24T01:35:18.266" v="5959" actId="20577"/>
        <pc:sldMkLst>
          <pc:docMk/>
          <pc:sldMk cId="4259745733" sldId="263"/>
        </pc:sldMkLst>
        <pc:spChg chg="mod">
          <ac:chgData name="James Flannery" userId="94968e408f2981c8" providerId="LiveId" clId="{88AC82DE-CC28-4612-BA51-251D8B28406C}" dt="2025-09-24T01:34:41.552" v="5870" actId="20577"/>
          <ac:spMkLst>
            <pc:docMk/>
            <pc:sldMk cId="4259745733" sldId="263"/>
            <ac:spMk id="2" creationId="{AF38DD56-47F6-4EED-8B0C-AED72D751D6B}"/>
          </ac:spMkLst>
        </pc:spChg>
        <pc:spChg chg="add mod ord">
          <ac:chgData name="James Flannery" userId="94968e408f2981c8" providerId="LiveId" clId="{88AC82DE-CC28-4612-BA51-251D8B28406C}" dt="2025-09-24T01:35:18.266" v="5959" actId="20577"/>
          <ac:spMkLst>
            <pc:docMk/>
            <pc:sldMk cId="4259745733" sldId="263"/>
            <ac:spMk id="8" creationId="{B493C8F4-51A2-0F7B-5C39-32BCCCA21A99}"/>
          </ac:spMkLst>
        </pc:spChg>
        <pc:spChg chg="add del">
          <ac:chgData name="James Flannery" userId="94968e408f2981c8" providerId="LiveId" clId="{88AC82DE-CC28-4612-BA51-251D8B28406C}" dt="2025-09-24T01:34:35.477" v="5865" actId="26606"/>
          <ac:spMkLst>
            <pc:docMk/>
            <pc:sldMk cId="4259745733" sldId="263"/>
            <ac:spMk id="11" creationId="{284B70D5-875B-433D-BDBD-1522A85D6C1D}"/>
          </ac:spMkLst>
        </pc:spChg>
        <pc:spChg chg="add del">
          <ac:chgData name="James Flannery" userId="94968e408f2981c8" providerId="LiveId" clId="{88AC82DE-CC28-4612-BA51-251D8B28406C}" dt="2025-09-24T01:34:35.477" v="5865" actId="26606"/>
          <ac:spMkLst>
            <pc:docMk/>
            <pc:sldMk cId="4259745733" sldId="263"/>
            <ac:spMk id="15" creationId="{1E299956-A9E7-4FC1-A0B1-D590CA9730E8}"/>
          </ac:spMkLst>
        </pc:spChg>
        <pc:spChg chg="add del">
          <ac:chgData name="James Flannery" userId="94968e408f2981c8" providerId="LiveId" clId="{88AC82DE-CC28-4612-BA51-251D8B28406C}" dt="2025-09-24T01:34:35.477" v="5865" actId="26606"/>
          <ac:spMkLst>
            <pc:docMk/>
            <pc:sldMk cId="4259745733" sldId="263"/>
            <ac:spMk id="17" creationId="{17FC539C-B783-4B03-9F9E-D13430F3F64F}"/>
          </ac:spMkLst>
        </pc:spChg>
        <pc:spChg chg="add">
          <ac:chgData name="James Flannery" userId="94968e408f2981c8" providerId="LiveId" clId="{88AC82DE-CC28-4612-BA51-251D8B28406C}" dt="2025-09-24T01:34:35.477" v="5865" actId="26606"/>
          <ac:spMkLst>
            <pc:docMk/>
            <pc:sldMk cId="4259745733" sldId="263"/>
            <ac:spMk id="3079" creationId="{284B70D5-875B-433D-BDBD-1522A85D6C1D}"/>
          </ac:spMkLst>
        </pc:spChg>
        <pc:spChg chg="add">
          <ac:chgData name="James Flannery" userId="94968e408f2981c8" providerId="LiveId" clId="{88AC82DE-CC28-4612-BA51-251D8B28406C}" dt="2025-09-24T01:34:35.477" v="5865" actId="26606"/>
          <ac:spMkLst>
            <pc:docMk/>
            <pc:sldMk cId="4259745733" sldId="263"/>
            <ac:spMk id="3083" creationId="{1E299956-A9E7-4FC1-A0B1-D590CA9730E8}"/>
          </ac:spMkLst>
        </pc:spChg>
        <pc:spChg chg="add">
          <ac:chgData name="James Flannery" userId="94968e408f2981c8" providerId="LiveId" clId="{88AC82DE-CC28-4612-BA51-251D8B28406C}" dt="2025-09-24T01:34:35.477" v="5865" actId="26606"/>
          <ac:spMkLst>
            <pc:docMk/>
            <pc:sldMk cId="4259745733" sldId="263"/>
            <ac:spMk id="3085" creationId="{17FC539C-B783-4B03-9F9E-D13430F3F64F}"/>
          </ac:spMkLst>
        </pc:spChg>
        <pc:picChg chg="add del mod">
          <ac:chgData name="James Flannery" userId="94968e408f2981c8" providerId="LiveId" clId="{88AC82DE-CC28-4612-BA51-251D8B28406C}" dt="2025-09-24T01:34:31.899" v="5863" actId="478"/>
          <ac:picMkLst>
            <pc:docMk/>
            <pc:sldMk cId="4259745733" sldId="263"/>
            <ac:picMk id="4" creationId="{7A6CC574-8EA7-BEC1-F1E5-BBEFFC94F2E8}"/>
          </ac:picMkLst>
        </pc:picChg>
        <pc:picChg chg="add mod">
          <ac:chgData name="James Flannery" userId="94968e408f2981c8" providerId="LiveId" clId="{88AC82DE-CC28-4612-BA51-251D8B28406C}" dt="2025-09-24T01:34:35.477" v="5865" actId="26606"/>
          <ac:picMkLst>
            <pc:docMk/>
            <pc:sldMk cId="4259745733" sldId="263"/>
            <ac:picMk id="3074" creationId="{4193C016-BE43-9250-6798-1E193F376617}"/>
          </ac:picMkLst>
        </pc:picChg>
        <pc:cxnChg chg="add del">
          <ac:chgData name="James Flannery" userId="94968e408f2981c8" providerId="LiveId" clId="{88AC82DE-CC28-4612-BA51-251D8B28406C}" dt="2025-09-24T01:34:35.477" v="5865" actId="26606"/>
          <ac:cxnSpMkLst>
            <pc:docMk/>
            <pc:sldMk cId="4259745733" sldId="263"/>
            <ac:cxnSpMk id="13" creationId="{C947DF4A-614C-4B4C-8B80-E5B9D8E8CFED}"/>
          </ac:cxnSpMkLst>
        </pc:cxnChg>
        <pc:cxnChg chg="add">
          <ac:chgData name="James Flannery" userId="94968e408f2981c8" providerId="LiveId" clId="{88AC82DE-CC28-4612-BA51-251D8B28406C}" dt="2025-09-24T01:34:35.477" v="5865" actId="26606"/>
          <ac:cxnSpMkLst>
            <pc:docMk/>
            <pc:sldMk cId="4259745733" sldId="263"/>
            <ac:cxnSpMk id="3081" creationId="{C947DF4A-614C-4B4C-8B80-E5B9D8E8CFED}"/>
          </ac:cxnSpMkLst>
        </pc:cxnChg>
      </pc:sldChg>
      <pc:sldChg chg="modSp mod">
        <pc:chgData name="James Flannery" userId="94968e408f2981c8" providerId="LiveId" clId="{88AC82DE-CC28-4612-BA51-251D8B28406C}" dt="2025-09-22T22:12:30.149" v="2568"/>
        <pc:sldMkLst>
          <pc:docMk/>
          <pc:sldMk cId="1992093784" sldId="264"/>
        </pc:sldMkLst>
        <pc:spChg chg="mod">
          <ac:chgData name="James Flannery" userId="94968e408f2981c8" providerId="LiveId" clId="{88AC82DE-CC28-4612-BA51-251D8B28406C}" dt="2025-09-22T22:12:30.149" v="2568"/>
          <ac:spMkLst>
            <pc:docMk/>
            <pc:sldMk cId="1992093784" sldId="264"/>
            <ac:spMk id="2" creationId="{A4CABC90-C784-4370-9662-9CBE51ADAB0F}"/>
          </ac:spMkLst>
        </pc:spChg>
        <pc:spChg chg="mod">
          <ac:chgData name="James Flannery" userId="94968e408f2981c8" providerId="LiveId" clId="{88AC82DE-CC28-4612-BA51-251D8B28406C}" dt="2025-09-22T22:12:30.149" v="2568"/>
          <ac:spMkLst>
            <pc:docMk/>
            <pc:sldMk cId="1992093784" sldId="264"/>
            <ac:spMk id="3" creationId="{3DA49A63-F1B1-41E8-B0BA-6DD2B72836A7}"/>
          </ac:spMkLst>
        </pc:spChg>
      </pc:sldChg>
      <pc:sldChg chg="modSp new mod ord">
        <pc:chgData name="James Flannery" userId="94968e408f2981c8" providerId="LiveId" clId="{88AC82DE-CC28-4612-BA51-251D8B28406C}" dt="2025-09-22T22:12:30.149" v="2568"/>
        <pc:sldMkLst>
          <pc:docMk/>
          <pc:sldMk cId="4281827260" sldId="265"/>
        </pc:sldMkLst>
        <pc:spChg chg="mod">
          <ac:chgData name="James Flannery" userId="94968e408f2981c8" providerId="LiveId" clId="{88AC82DE-CC28-4612-BA51-251D8B28406C}" dt="2025-09-22T22:12:30.149" v="2568"/>
          <ac:spMkLst>
            <pc:docMk/>
            <pc:sldMk cId="4281827260" sldId="265"/>
            <ac:spMk id="2" creationId="{D7F0BC70-B403-564B-9B92-E467108B9AA6}"/>
          </ac:spMkLst>
        </pc:spChg>
        <pc:spChg chg="mod">
          <ac:chgData name="James Flannery" userId="94968e408f2981c8" providerId="LiveId" clId="{88AC82DE-CC28-4612-BA51-251D8B28406C}" dt="2025-09-22T22:12:30.149" v="2568"/>
          <ac:spMkLst>
            <pc:docMk/>
            <pc:sldMk cId="4281827260" sldId="265"/>
            <ac:spMk id="3" creationId="{4F16B738-3D75-3682-B019-CF16EB65B1FD}"/>
          </ac:spMkLst>
        </pc:spChg>
      </pc:sldChg>
      <pc:sldChg chg="modSp new del mod">
        <pc:chgData name="James Flannery" userId="94968e408f2981c8" providerId="LiveId" clId="{88AC82DE-CC28-4612-BA51-251D8B28406C}" dt="2025-09-23T09:57:46.243" v="3513" actId="47"/>
        <pc:sldMkLst>
          <pc:docMk/>
          <pc:sldMk cId="1998605330" sldId="266"/>
        </pc:sldMkLst>
      </pc:sldChg>
      <pc:sldChg chg="modSp new del mod">
        <pc:chgData name="James Flannery" userId="94968e408f2981c8" providerId="LiveId" clId="{88AC82DE-CC28-4612-BA51-251D8B28406C}" dt="2025-09-23T09:59:35.581" v="3529" actId="47"/>
        <pc:sldMkLst>
          <pc:docMk/>
          <pc:sldMk cId="2231152478" sldId="267"/>
        </pc:sldMkLst>
        <pc:spChg chg="mod">
          <ac:chgData name="James Flannery" userId="94968e408f2981c8" providerId="LiveId" clId="{88AC82DE-CC28-4612-BA51-251D8B28406C}" dt="2025-09-23T09:55:38.974" v="3506" actId="20577"/>
          <ac:spMkLst>
            <pc:docMk/>
            <pc:sldMk cId="2231152478" sldId="267"/>
            <ac:spMk id="3" creationId="{072BE5FE-5503-AC94-4DF3-529C3C8D57A7}"/>
          </ac:spMkLst>
        </pc:spChg>
      </pc:sldChg>
      <pc:sldChg chg="addSp delSp modSp add mod ord setBg">
        <pc:chgData name="James Flannery" userId="94968e408f2981c8" providerId="LiveId" clId="{88AC82DE-CC28-4612-BA51-251D8B28406C}" dt="2025-09-24T01:46:28.582" v="6291" actId="20577"/>
        <pc:sldMkLst>
          <pc:docMk/>
          <pc:sldMk cId="3571806707" sldId="268"/>
        </pc:sldMkLst>
        <pc:spChg chg="mod">
          <ac:chgData name="James Flannery" userId="94968e408f2981c8" providerId="LiveId" clId="{88AC82DE-CC28-4612-BA51-251D8B28406C}" dt="2025-09-24T01:45:19.887" v="6036" actId="26606"/>
          <ac:spMkLst>
            <pc:docMk/>
            <pc:sldMk cId="3571806707" sldId="268"/>
            <ac:spMk id="2" creationId="{1AF67738-3B0F-BD6A-443A-160C46521B8C}"/>
          </ac:spMkLst>
        </pc:spChg>
        <pc:spChg chg="add del mod">
          <ac:chgData name="James Flannery" userId="94968e408f2981c8" providerId="LiveId" clId="{88AC82DE-CC28-4612-BA51-251D8B28406C}" dt="2025-09-24T01:44:53.285" v="6035"/>
          <ac:spMkLst>
            <pc:docMk/>
            <pc:sldMk cId="3571806707" sldId="268"/>
            <ac:spMk id="3" creationId="{5E9C4052-84CD-57B0-DBC3-86E2602557E5}"/>
          </ac:spMkLst>
        </pc:spChg>
        <pc:spChg chg="add mod">
          <ac:chgData name="James Flannery" userId="94968e408f2981c8" providerId="LiveId" clId="{88AC82DE-CC28-4612-BA51-251D8B28406C}" dt="2025-09-23T10:11:58.055" v="4351"/>
          <ac:spMkLst>
            <pc:docMk/>
            <pc:sldMk cId="3571806707" sldId="268"/>
            <ac:spMk id="6" creationId="{F85B9EBB-DEAD-EB88-5C27-64C44C88F69A}"/>
          </ac:spMkLst>
        </pc:spChg>
        <pc:spChg chg="add mod">
          <ac:chgData name="James Flannery" userId="94968e408f2981c8" providerId="LiveId" clId="{88AC82DE-CC28-4612-BA51-251D8B28406C}" dt="2025-09-24T01:46:28.582" v="6291" actId="20577"/>
          <ac:spMkLst>
            <pc:docMk/>
            <pc:sldMk cId="3571806707" sldId="268"/>
            <ac:spMk id="9" creationId="{08C16308-1E5E-720E-1217-8E4DBA6CD4F1}"/>
          </ac:spMkLst>
        </pc:spChg>
        <pc:spChg chg="add">
          <ac:chgData name="James Flannery" userId="94968e408f2981c8" providerId="LiveId" clId="{88AC82DE-CC28-4612-BA51-251D8B28406C}" dt="2025-09-24T01:45:19.887" v="6036" actId="26606"/>
          <ac:spMkLst>
            <pc:docMk/>
            <pc:sldMk cId="3571806707" sldId="268"/>
            <ac:spMk id="12" creationId="{284B70D5-875B-433D-BDBD-1522A85D6C1D}"/>
          </ac:spMkLst>
        </pc:spChg>
        <pc:spChg chg="add">
          <ac:chgData name="James Flannery" userId="94968e408f2981c8" providerId="LiveId" clId="{88AC82DE-CC28-4612-BA51-251D8B28406C}" dt="2025-09-24T01:45:19.887" v="6036" actId="26606"/>
          <ac:spMkLst>
            <pc:docMk/>
            <pc:sldMk cId="3571806707" sldId="268"/>
            <ac:spMk id="16" creationId="{1E299956-A9E7-4FC1-A0B1-D590CA9730E8}"/>
          </ac:spMkLst>
        </pc:spChg>
        <pc:spChg chg="add">
          <ac:chgData name="James Flannery" userId="94968e408f2981c8" providerId="LiveId" clId="{88AC82DE-CC28-4612-BA51-251D8B28406C}" dt="2025-09-24T01:45:19.887" v="6036" actId="26606"/>
          <ac:spMkLst>
            <pc:docMk/>
            <pc:sldMk cId="3571806707" sldId="268"/>
            <ac:spMk id="18" creationId="{17FC539C-B783-4B03-9F9E-D13430F3F64F}"/>
          </ac:spMkLst>
        </pc:spChg>
        <pc:graphicFrameChg chg="add del mod">
          <ac:chgData name="James Flannery" userId="94968e408f2981c8" providerId="LiveId" clId="{88AC82DE-CC28-4612-BA51-251D8B28406C}" dt="2025-09-24T01:45:19.887" v="6036" actId="26606"/>
          <ac:graphicFrameMkLst>
            <pc:docMk/>
            <pc:sldMk cId="3571806707" sldId="268"/>
            <ac:graphicFrameMk id="4" creationId="{C99347FE-CEA7-4145-7F1B-944961A4670A}"/>
          </ac:graphicFrameMkLst>
        </pc:graphicFrameChg>
        <pc:graphicFrameChg chg="add mod">
          <ac:chgData name="James Flannery" userId="94968e408f2981c8" providerId="LiveId" clId="{88AC82DE-CC28-4612-BA51-251D8B28406C}" dt="2025-09-23T10:11:57.337" v="4350"/>
          <ac:graphicFrameMkLst>
            <pc:docMk/>
            <pc:sldMk cId="3571806707" sldId="268"/>
            <ac:graphicFrameMk id="5" creationId="{802BD880-C302-8BDC-8BDE-B14CBAC21DD9}"/>
          </ac:graphicFrameMkLst>
        </pc:graphicFrameChg>
        <pc:graphicFrameChg chg="add">
          <ac:chgData name="James Flannery" userId="94968e408f2981c8" providerId="LiveId" clId="{88AC82DE-CC28-4612-BA51-251D8B28406C}" dt="2025-09-24T01:45:19.887" v="6036" actId="26606"/>
          <ac:graphicFrameMkLst>
            <pc:docMk/>
            <pc:sldMk cId="3571806707" sldId="268"/>
            <ac:graphicFrameMk id="7" creationId="{C99347FE-CEA7-4145-7F1B-944961A4670A}"/>
          </ac:graphicFrameMkLst>
        </pc:graphicFrameChg>
        <pc:picChg chg="del">
          <ac:chgData name="James Flannery" userId="94968e408f2981c8" providerId="LiveId" clId="{88AC82DE-CC28-4612-BA51-251D8B28406C}" dt="2025-09-23T09:54:11.819" v="3377" actId="478"/>
          <ac:picMkLst>
            <pc:docMk/>
            <pc:sldMk cId="3571806707" sldId="268"/>
            <ac:picMk id="4" creationId="{11088F2E-692C-28AF-2BDF-39A537DFDFEA}"/>
          </ac:picMkLst>
        </pc:picChg>
        <pc:cxnChg chg="add">
          <ac:chgData name="James Flannery" userId="94968e408f2981c8" providerId="LiveId" clId="{88AC82DE-CC28-4612-BA51-251D8B28406C}" dt="2025-09-24T01:45:19.887" v="6036" actId="26606"/>
          <ac:cxnSpMkLst>
            <pc:docMk/>
            <pc:sldMk cId="3571806707" sldId="268"/>
            <ac:cxnSpMk id="14" creationId="{C947DF4A-614C-4B4C-8B80-E5B9D8E8CFED}"/>
          </ac:cxnSpMkLst>
        </pc:cxnChg>
      </pc:sldChg>
      <pc:sldChg chg="addSp delSp modSp add mod ord setBg">
        <pc:chgData name="James Flannery" userId="94968e408f2981c8" providerId="LiveId" clId="{88AC82DE-CC28-4612-BA51-251D8B28406C}" dt="2025-09-24T01:36:12.039" v="5975" actId="20577"/>
        <pc:sldMkLst>
          <pc:docMk/>
          <pc:sldMk cId="2647725798" sldId="269"/>
        </pc:sldMkLst>
        <pc:spChg chg="mod">
          <ac:chgData name="James Flannery" userId="94968e408f2981c8" providerId="LiveId" clId="{88AC82DE-CC28-4612-BA51-251D8B28406C}" dt="2025-09-24T01:36:12.039" v="5975" actId="20577"/>
          <ac:spMkLst>
            <pc:docMk/>
            <pc:sldMk cId="2647725798" sldId="269"/>
            <ac:spMk id="2" creationId="{D1629064-018E-9123-3D0A-8C88E6435F50}"/>
          </ac:spMkLst>
        </pc:spChg>
        <pc:spChg chg="del">
          <ac:chgData name="James Flannery" userId="94968e408f2981c8" providerId="LiveId" clId="{88AC82DE-CC28-4612-BA51-251D8B28406C}" dt="2025-09-23T09:56:49.375" v="3508"/>
          <ac:spMkLst>
            <pc:docMk/>
            <pc:sldMk cId="2647725798" sldId="269"/>
            <ac:spMk id="3" creationId="{B9ACA124-1894-26A5-EB90-D13E9F7B899E}"/>
          </ac:spMkLst>
        </pc:spChg>
        <pc:spChg chg="add mod ord">
          <ac:chgData name="James Flannery" userId="94968e408f2981c8" providerId="LiveId" clId="{88AC82DE-CC28-4612-BA51-251D8B28406C}" dt="2025-09-24T01:36:08.382" v="5967" actId="26606"/>
          <ac:spMkLst>
            <pc:docMk/>
            <pc:sldMk cId="2647725798" sldId="269"/>
            <ac:spMk id="1030" creationId="{EDD65ED5-724F-7BB6-3DC0-205779385F98}"/>
          </ac:spMkLst>
        </pc:spChg>
        <pc:spChg chg="add del">
          <ac:chgData name="James Flannery" userId="94968e408f2981c8" providerId="LiveId" clId="{88AC82DE-CC28-4612-BA51-251D8B28406C}" dt="2025-09-23T10:06:33.703" v="3580" actId="26606"/>
          <ac:spMkLst>
            <pc:docMk/>
            <pc:sldMk cId="2647725798" sldId="269"/>
            <ac:spMk id="1033" creationId="{284B70D5-875B-433D-BDBD-1522A85D6C1D}"/>
          </ac:spMkLst>
        </pc:spChg>
        <pc:spChg chg="add del">
          <ac:chgData name="James Flannery" userId="94968e408f2981c8" providerId="LiveId" clId="{88AC82DE-CC28-4612-BA51-251D8B28406C}" dt="2025-09-23T10:06:33.703" v="3580" actId="26606"/>
          <ac:spMkLst>
            <pc:docMk/>
            <pc:sldMk cId="2647725798" sldId="269"/>
            <ac:spMk id="1037" creationId="{1E299956-A9E7-4FC1-A0B1-D590CA9730E8}"/>
          </ac:spMkLst>
        </pc:spChg>
        <pc:spChg chg="add del">
          <ac:chgData name="James Flannery" userId="94968e408f2981c8" providerId="LiveId" clId="{88AC82DE-CC28-4612-BA51-251D8B28406C}" dt="2025-09-23T10:06:33.703" v="3580" actId="26606"/>
          <ac:spMkLst>
            <pc:docMk/>
            <pc:sldMk cId="2647725798" sldId="269"/>
            <ac:spMk id="1039" creationId="{17FC539C-B783-4B03-9F9E-D13430F3F64F}"/>
          </ac:spMkLst>
        </pc:spChg>
        <pc:spChg chg="add del">
          <ac:chgData name="James Flannery" userId="94968e408f2981c8" providerId="LiveId" clId="{88AC82DE-CC28-4612-BA51-251D8B28406C}" dt="2025-09-24T01:36:08.382" v="5967" actId="26606"/>
          <ac:spMkLst>
            <pc:docMk/>
            <pc:sldMk cId="2647725798" sldId="269"/>
            <ac:spMk id="1044" creationId="{284B70D5-875B-433D-BDBD-1522A85D6C1D}"/>
          </ac:spMkLst>
        </pc:spChg>
        <pc:spChg chg="add del">
          <ac:chgData name="James Flannery" userId="94968e408f2981c8" providerId="LiveId" clId="{88AC82DE-CC28-4612-BA51-251D8B28406C}" dt="2025-09-24T01:36:08.382" v="5967" actId="26606"/>
          <ac:spMkLst>
            <pc:docMk/>
            <pc:sldMk cId="2647725798" sldId="269"/>
            <ac:spMk id="1048" creationId="{1E299956-A9E7-4FC1-A0B1-D590CA9730E8}"/>
          </ac:spMkLst>
        </pc:spChg>
        <pc:spChg chg="add del">
          <ac:chgData name="James Flannery" userId="94968e408f2981c8" providerId="LiveId" clId="{88AC82DE-CC28-4612-BA51-251D8B28406C}" dt="2025-09-24T01:36:08.382" v="5967" actId="26606"/>
          <ac:spMkLst>
            <pc:docMk/>
            <pc:sldMk cId="2647725798" sldId="269"/>
            <ac:spMk id="1050" creationId="{17FC539C-B783-4B03-9F9E-D13430F3F64F}"/>
          </ac:spMkLst>
        </pc:spChg>
        <pc:spChg chg="add">
          <ac:chgData name="James Flannery" userId="94968e408f2981c8" providerId="LiveId" clId="{88AC82DE-CC28-4612-BA51-251D8B28406C}" dt="2025-09-24T01:36:08.382" v="5967" actId="26606"/>
          <ac:spMkLst>
            <pc:docMk/>
            <pc:sldMk cId="2647725798" sldId="269"/>
            <ac:spMk id="4103" creationId="{284B70D5-875B-433D-BDBD-1522A85D6C1D}"/>
          </ac:spMkLst>
        </pc:spChg>
        <pc:spChg chg="add">
          <ac:chgData name="James Flannery" userId="94968e408f2981c8" providerId="LiveId" clId="{88AC82DE-CC28-4612-BA51-251D8B28406C}" dt="2025-09-24T01:36:08.382" v="5967" actId="26606"/>
          <ac:spMkLst>
            <pc:docMk/>
            <pc:sldMk cId="2647725798" sldId="269"/>
            <ac:spMk id="4107" creationId="{1E299956-A9E7-4FC1-A0B1-D590CA9730E8}"/>
          </ac:spMkLst>
        </pc:spChg>
        <pc:spChg chg="add">
          <ac:chgData name="James Flannery" userId="94968e408f2981c8" providerId="LiveId" clId="{88AC82DE-CC28-4612-BA51-251D8B28406C}" dt="2025-09-24T01:36:08.382" v="5967" actId="26606"/>
          <ac:spMkLst>
            <pc:docMk/>
            <pc:sldMk cId="2647725798" sldId="269"/>
            <ac:spMk id="4109" creationId="{17FC539C-B783-4B03-9F9E-D13430F3F64F}"/>
          </ac:spMkLst>
        </pc:spChg>
        <pc:picChg chg="add del mod">
          <ac:chgData name="James Flannery" userId="94968e408f2981c8" providerId="LiveId" clId="{88AC82DE-CC28-4612-BA51-251D8B28406C}" dt="2025-09-23T10:05:53.615" v="3578" actId="478"/>
          <ac:picMkLst>
            <pc:docMk/>
            <pc:sldMk cId="2647725798" sldId="269"/>
            <ac:picMk id="1026" creationId="{6FDAB44C-00E0-884D-733F-6ACB0F5A970F}"/>
          </ac:picMkLst>
        </pc:picChg>
        <pc:picChg chg="add del mod">
          <ac:chgData name="James Flannery" userId="94968e408f2981c8" providerId="LiveId" clId="{88AC82DE-CC28-4612-BA51-251D8B28406C}" dt="2025-09-24T01:36:05.806" v="5965" actId="478"/>
          <ac:picMkLst>
            <pc:docMk/>
            <pc:sldMk cId="2647725798" sldId="269"/>
            <ac:picMk id="1028" creationId="{4A65DAA2-77E8-2DFD-B7BD-83172C52CA8B}"/>
          </ac:picMkLst>
        </pc:picChg>
        <pc:picChg chg="add mod">
          <ac:chgData name="James Flannery" userId="94968e408f2981c8" providerId="LiveId" clId="{88AC82DE-CC28-4612-BA51-251D8B28406C}" dt="2025-09-24T01:36:08.382" v="5967" actId="26606"/>
          <ac:picMkLst>
            <pc:docMk/>
            <pc:sldMk cId="2647725798" sldId="269"/>
            <ac:picMk id="4098" creationId="{66F762AD-3E50-65E7-366A-DBDEB38165DA}"/>
          </ac:picMkLst>
        </pc:picChg>
        <pc:cxnChg chg="add del">
          <ac:chgData name="James Flannery" userId="94968e408f2981c8" providerId="LiveId" clId="{88AC82DE-CC28-4612-BA51-251D8B28406C}" dt="2025-09-23T10:06:33.703" v="3580" actId="26606"/>
          <ac:cxnSpMkLst>
            <pc:docMk/>
            <pc:sldMk cId="2647725798" sldId="269"/>
            <ac:cxnSpMk id="1035" creationId="{C947DF4A-614C-4B4C-8B80-E5B9D8E8CFED}"/>
          </ac:cxnSpMkLst>
        </pc:cxnChg>
        <pc:cxnChg chg="add del">
          <ac:chgData name="James Flannery" userId="94968e408f2981c8" providerId="LiveId" clId="{88AC82DE-CC28-4612-BA51-251D8B28406C}" dt="2025-09-24T01:36:08.382" v="5967" actId="26606"/>
          <ac:cxnSpMkLst>
            <pc:docMk/>
            <pc:sldMk cId="2647725798" sldId="269"/>
            <ac:cxnSpMk id="1046" creationId="{C947DF4A-614C-4B4C-8B80-E5B9D8E8CFED}"/>
          </ac:cxnSpMkLst>
        </pc:cxnChg>
        <pc:cxnChg chg="add">
          <ac:chgData name="James Flannery" userId="94968e408f2981c8" providerId="LiveId" clId="{88AC82DE-CC28-4612-BA51-251D8B28406C}" dt="2025-09-24T01:36:08.382" v="5967" actId="26606"/>
          <ac:cxnSpMkLst>
            <pc:docMk/>
            <pc:sldMk cId="2647725798" sldId="269"/>
            <ac:cxnSpMk id="4105" creationId="{C947DF4A-614C-4B4C-8B80-E5B9D8E8CFED}"/>
          </ac:cxnSpMkLst>
        </pc:cxnChg>
      </pc:sldChg>
      <pc:sldChg chg="addSp delSp modSp add mod ord setBg">
        <pc:chgData name="James Flannery" userId="94968e408f2981c8" providerId="LiveId" clId="{88AC82DE-CC28-4612-BA51-251D8B28406C}" dt="2025-09-24T01:44:16.498" v="5988"/>
        <pc:sldMkLst>
          <pc:docMk/>
          <pc:sldMk cId="4012583513" sldId="270"/>
        </pc:sldMkLst>
        <pc:spChg chg="mod">
          <ac:chgData name="James Flannery" userId="94968e408f2981c8" providerId="LiveId" clId="{88AC82DE-CC28-4612-BA51-251D8B28406C}" dt="2025-09-24T01:44:07.407" v="5987" actId="20577"/>
          <ac:spMkLst>
            <pc:docMk/>
            <pc:sldMk cId="4012583513" sldId="270"/>
            <ac:spMk id="2" creationId="{0B95E1BC-99A9-7A4A-6563-99DD4E2EC816}"/>
          </ac:spMkLst>
        </pc:spChg>
        <pc:spChg chg="add del mod ord">
          <ac:chgData name="James Flannery" userId="94968e408f2981c8" providerId="LiveId" clId="{88AC82DE-CC28-4612-BA51-251D8B28406C}" dt="2025-09-24T01:44:16.498" v="5988"/>
          <ac:spMkLst>
            <pc:docMk/>
            <pc:sldMk cId="4012583513" sldId="270"/>
            <ac:spMk id="3" creationId="{90507115-13A0-9817-572A-AD434ADD5230}"/>
          </ac:spMkLst>
        </pc:spChg>
        <pc:spChg chg="del">
          <ac:chgData name="James Flannery" userId="94968e408f2981c8" providerId="LiveId" clId="{88AC82DE-CC28-4612-BA51-251D8B28406C}" dt="2025-09-23T10:03:11.570" v="3531"/>
          <ac:spMkLst>
            <pc:docMk/>
            <pc:sldMk cId="4012583513" sldId="270"/>
            <ac:spMk id="3" creationId="{C9BEE67D-0EFA-3C3C-5896-5AF70F84EB8C}"/>
          </ac:spMkLst>
        </pc:spChg>
        <pc:spChg chg="add del">
          <ac:chgData name="James Flannery" userId="94968e408f2981c8" providerId="LiveId" clId="{88AC82DE-CC28-4612-BA51-251D8B28406C}" dt="2025-09-24T01:44:02.501" v="5980" actId="26606"/>
          <ac:spMkLst>
            <pc:docMk/>
            <pc:sldMk cId="4012583513" sldId="270"/>
            <ac:spMk id="5129" creationId="{284B70D5-875B-433D-BDBD-1522A85D6C1D}"/>
          </ac:spMkLst>
        </pc:spChg>
        <pc:spChg chg="add del">
          <ac:chgData name="James Flannery" userId="94968e408f2981c8" providerId="LiveId" clId="{88AC82DE-CC28-4612-BA51-251D8B28406C}" dt="2025-09-24T01:44:02.501" v="5980" actId="26606"/>
          <ac:spMkLst>
            <pc:docMk/>
            <pc:sldMk cId="4012583513" sldId="270"/>
            <ac:spMk id="5133" creationId="{1E299956-A9E7-4FC1-A0B1-D590CA9730E8}"/>
          </ac:spMkLst>
        </pc:spChg>
        <pc:spChg chg="add del">
          <ac:chgData name="James Flannery" userId="94968e408f2981c8" providerId="LiveId" clId="{88AC82DE-CC28-4612-BA51-251D8B28406C}" dt="2025-09-24T01:44:02.501" v="5980" actId="26606"/>
          <ac:spMkLst>
            <pc:docMk/>
            <pc:sldMk cId="4012583513" sldId="270"/>
            <ac:spMk id="5135" creationId="{17FC539C-B783-4B03-9F9E-D13430F3F64F}"/>
          </ac:spMkLst>
        </pc:spChg>
        <pc:graphicFrameChg chg="add del modGraphic">
          <ac:chgData name="James Flannery" userId="94968e408f2981c8" providerId="LiveId" clId="{88AC82DE-CC28-4612-BA51-251D8B28406C}" dt="2025-09-23T10:11:54.093" v="4349" actId="27309"/>
          <ac:graphicFrameMkLst>
            <pc:docMk/>
            <pc:sldMk cId="4012583513" sldId="270"/>
            <ac:graphicFrameMk id="5" creationId="{520AAD43-FCCD-FEFF-1CAD-67FF58F5D737}"/>
          </ac:graphicFrameMkLst>
        </pc:graphicFrameChg>
        <pc:picChg chg="add del mod">
          <ac:chgData name="James Flannery" userId="94968e408f2981c8" providerId="LiveId" clId="{88AC82DE-CC28-4612-BA51-251D8B28406C}" dt="2025-09-24T01:43:37.124" v="5977" actId="478"/>
          <ac:picMkLst>
            <pc:docMk/>
            <pc:sldMk cId="4012583513" sldId="270"/>
            <ac:picMk id="2050" creationId="{AD2370C1-9E71-E1E8-DF6C-A125931D9197}"/>
          </ac:picMkLst>
        </pc:picChg>
        <pc:picChg chg="add">
          <ac:chgData name="James Flannery" userId="94968e408f2981c8" providerId="LiveId" clId="{88AC82DE-CC28-4612-BA51-251D8B28406C}" dt="2025-09-24T01:43:34.341" v="5976"/>
          <ac:picMkLst>
            <pc:docMk/>
            <pc:sldMk cId="4012583513" sldId="270"/>
            <ac:picMk id="5122" creationId="{E23D7ACC-0430-E59D-B9FB-537B0BA44EB5}"/>
          </ac:picMkLst>
        </pc:picChg>
        <pc:picChg chg="add mod">
          <ac:chgData name="James Flannery" userId="94968e408f2981c8" providerId="LiveId" clId="{88AC82DE-CC28-4612-BA51-251D8B28406C}" dt="2025-09-24T01:44:02.501" v="5980" actId="26606"/>
          <ac:picMkLst>
            <pc:docMk/>
            <pc:sldMk cId="4012583513" sldId="270"/>
            <ac:picMk id="5124" creationId="{2E409FDA-0F34-0272-9C2B-606A050BEEE5}"/>
          </ac:picMkLst>
        </pc:picChg>
        <pc:picChg chg="add mod">
          <ac:chgData name="James Flannery" userId="94968e408f2981c8" providerId="LiveId" clId="{88AC82DE-CC28-4612-BA51-251D8B28406C}" dt="2025-09-24T01:44:16.498" v="5988"/>
          <ac:picMkLst>
            <pc:docMk/>
            <pc:sldMk cId="4012583513" sldId="270"/>
            <ac:picMk id="5126" creationId="{6E4E5759-DD9A-8520-F3AA-E219D88B59D8}"/>
          </ac:picMkLst>
        </pc:picChg>
        <pc:cxnChg chg="add del">
          <ac:chgData name="James Flannery" userId="94968e408f2981c8" providerId="LiveId" clId="{88AC82DE-CC28-4612-BA51-251D8B28406C}" dt="2025-09-24T01:44:02.501" v="5980" actId="26606"/>
          <ac:cxnSpMkLst>
            <pc:docMk/>
            <pc:sldMk cId="4012583513" sldId="270"/>
            <ac:cxnSpMk id="5131" creationId="{C947DF4A-614C-4B4C-8B80-E5B9D8E8CFED}"/>
          </ac:cxnSpMkLst>
        </pc:cxnChg>
      </pc:sldChg>
      <pc:sldChg chg="addSp delSp modSp add mod ord">
        <pc:chgData name="James Flannery" userId="94968e408f2981c8" providerId="LiveId" clId="{88AC82DE-CC28-4612-BA51-251D8B28406C}" dt="2025-09-24T02:06:11.646" v="7268" actId="20577"/>
        <pc:sldMkLst>
          <pc:docMk/>
          <pc:sldMk cId="2022039716" sldId="271"/>
        </pc:sldMkLst>
        <pc:spChg chg="mod">
          <ac:chgData name="James Flannery" userId="94968e408f2981c8" providerId="LiveId" clId="{88AC82DE-CC28-4612-BA51-251D8B28406C}" dt="2025-09-23T10:21:03.220" v="4845" actId="20577"/>
          <ac:spMkLst>
            <pc:docMk/>
            <pc:sldMk cId="2022039716" sldId="271"/>
            <ac:spMk id="2" creationId="{A6DB952D-108F-C5D3-C263-96624260FF53}"/>
          </ac:spMkLst>
        </pc:spChg>
        <pc:spChg chg="mod ord">
          <ac:chgData name="James Flannery" userId="94968e408f2981c8" providerId="LiveId" clId="{88AC82DE-CC28-4612-BA51-251D8B28406C}" dt="2025-09-24T02:06:11.646" v="7268" actId="20577"/>
          <ac:spMkLst>
            <pc:docMk/>
            <pc:sldMk cId="2022039716" sldId="271"/>
            <ac:spMk id="1030" creationId="{08DA69A6-AEF2-A980-C7DB-C32005AB54F2}"/>
          </ac:spMkLst>
        </pc:spChg>
        <pc:spChg chg="del">
          <ac:chgData name="James Flannery" userId="94968e408f2981c8" providerId="LiveId" clId="{88AC82DE-CC28-4612-BA51-251D8B28406C}" dt="2025-09-23T10:17:08.239" v="4627" actId="26606"/>
          <ac:spMkLst>
            <pc:docMk/>
            <pc:sldMk cId="2022039716" sldId="271"/>
            <ac:spMk id="1044" creationId="{E0636E68-9292-4874-E4D0-1551E48B65AA}"/>
          </ac:spMkLst>
        </pc:spChg>
        <pc:spChg chg="del">
          <ac:chgData name="James Flannery" userId="94968e408f2981c8" providerId="LiveId" clId="{88AC82DE-CC28-4612-BA51-251D8B28406C}" dt="2025-09-23T10:17:08.239" v="4627" actId="26606"/>
          <ac:spMkLst>
            <pc:docMk/>
            <pc:sldMk cId="2022039716" sldId="271"/>
            <ac:spMk id="1048" creationId="{9274AD5E-7023-8870-5B90-22C00033BF9B}"/>
          </ac:spMkLst>
        </pc:spChg>
        <pc:spChg chg="del">
          <ac:chgData name="James Flannery" userId="94968e408f2981c8" providerId="LiveId" clId="{88AC82DE-CC28-4612-BA51-251D8B28406C}" dt="2025-09-23T10:17:08.239" v="4627" actId="26606"/>
          <ac:spMkLst>
            <pc:docMk/>
            <pc:sldMk cId="2022039716" sldId="271"/>
            <ac:spMk id="1050" creationId="{41F26B6C-06E0-B31D-CA82-705C65D90B68}"/>
          </ac:spMkLst>
        </pc:spChg>
        <pc:spChg chg="add del">
          <ac:chgData name="James Flannery" userId="94968e408f2981c8" providerId="LiveId" clId="{88AC82DE-CC28-4612-BA51-251D8B28406C}" dt="2025-09-23T10:23:08.008" v="5016" actId="26606"/>
          <ac:spMkLst>
            <pc:docMk/>
            <pc:sldMk cId="2022039716" sldId="271"/>
            <ac:spMk id="4103" creationId="{284B70D5-875B-433D-BDBD-1522A85D6C1D}"/>
          </ac:spMkLst>
        </pc:spChg>
        <pc:spChg chg="add del">
          <ac:chgData name="James Flannery" userId="94968e408f2981c8" providerId="LiveId" clId="{88AC82DE-CC28-4612-BA51-251D8B28406C}" dt="2025-09-23T10:23:08.008" v="5016" actId="26606"/>
          <ac:spMkLst>
            <pc:docMk/>
            <pc:sldMk cId="2022039716" sldId="271"/>
            <ac:spMk id="4107" creationId="{1E299956-A9E7-4FC1-A0B1-D590CA9730E8}"/>
          </ac:spMkLst>
        </pc:spChg>
        <pc:spChg chg="add del">
          <ac:chgData name="James Flannery" userId="94968e408f2981c8" providerId="LiveId" clId="{88AC82DE-CC28-4612-BA51-251D8B28406C}" dt="2025-09-23T10:23:08.008" v="5016" actId="26606"/>
          <ac:spMkLst>
            <pc:docMk/>
            <pc:sldMk cId="2022039716" sldId="271"/>
            <ac:spMk id="4109" creationId="{17FC539C-B783-4B03-9F9E-D13430F3F64F}"/>
          </ac:spMkLst>
        </pc:spChg>
        <pc:spChg chg="add del">
          <ac:chgData name="James Flannery" userId="94968e408f2981c8" providerId="LiveId" clId="{88AC82DE-CC28-4612-BA51-251D8B28406C}" dt="2025-09-23T10:23:07.993" v="5015" actId="26606"/>
          <ac:spMkLst>
            <pc:docMk/>
            <pc:sldMk cId="2022039716" sldId="271"/>
            <ac:spMk id="4114" creationId="{10162E77-11AD-44A7-84EC-40C59EEFBD2E}"/>
          </ac:spMkLst>
        </pc:spChg>
        <pc:spChg chg="add del">
          <ac:chgData name="James Flannery" userId="94968e408f2981c8" providerId="LiveId" clId="{88AC82DE-CC28-4612-BA51-251D8B28406C}" dt="2025-09-23T10:23:07.993" v="5015" actId="26606"/>
          <ac:spMkLst>
            <pc:docMk/>
            <pc:sldMk cId="2022039716" sldId="271"/>
            <ac:spMk id="4118" creationId="{6329CBCE-21AE-419D-AC1F-8ACF510A6670}"/>
          </ac:spMkLst>
        </pc:spChg>
        <pc:spChg chg="add del">
          <ac:chgData name="James Flannery" userId="94968e408f2981c8" providerId="LiveId" clId="{88AC82DE-CC28-4612-BA51-251D8B28406C}" dt="2025-09-23T10:23:07.993" v="5015" actId="26606"/>
          <ac:spMkLst>
            <pc:docMk/>
            <pc:sldMk cId="2022039716" sldId="271"/>
            <ac:spMk id="4120" creationId="{FF2DA012-1414-493D-888F-5D99D0BDA322}"/>
          </ac:spMkLst>
        </pc:spChg>
        <pc:spChg chg="add del">
          <ac:chgData name="James Flannery" userId="94968e408f2981c8" providerId="LiveId" clId="{88AC82DE-CC28-4612-BA51-251D8B28406C}" dt="2025-09-24T02:05:59.702" v="7254" actId="26606"/>
          <ac:spMkLst>
            <pc:docMk/>
            <pc:sldMk cId="2022039716" sldId="271"/>
            <ac:spMk id="4122" creationId="{284B70D5-875B-433D-BDBD-1522A85D6C1D}"/>
          </ac:spMkLst>
        </pc:spChg>
        <pc:spChg chg="add del">
          <ac:chgData name="James Flannery" userId="94968e408f2981c8" providerId="LiveId" clId="{88AC82DE-CC28-4612-BA51-251D8B28406C}" dt="2025-09-24T02:05:59.702" v="7254" actId="26606"/>
          <ac:spMkLst>
            <pc:docMk/>
            <pc:sldMk cId="2022039716" sldId="271"/>
            <ac:spMk id="4124" creationId="{1E299956-A9E7-4FC1-A0B1-D590CA9730E8}"/>
          </ac:spMkLst>
        </pc:spChg>
        <pc:spChg chg="add del">
          <ac:chgData name="James Flannery" userId="94968e408f2981c8" providerId="LiveId" clId="{88AC82DE-CC28-4612-BA51-251D8B28406C}" dt="2025-09-24T02:05:59.702" v="7254" actId="26606"/>
          <ac:spMkLst>
            <pc:docMk/>
            <pc:sldMk cId="2022039716" sldId="271"/>
            <ac:spMk id="4125" creationId="{17FC539C-B783-4B03-9F9E-D13430F3F64F}"/>
          </ac:spMkLst>
        </pc:spChg>
        <pc:spChg chg="add">
          <ac:chgData name="James Flannery" userId="94968e408f2981c8" providerId="LiveId" clId="{88AC82DE-CC28-4612-BA51-251D8B28406C}" dt="2025-09-24T02:05:59.702" v="7254" actId="26606"/>
          <ac:spMkLst>
            <pc:docMk/>
            <pc:sldMk cId="2022039716" sldId="271"/>
            <ac:spMk id="13319" creationId="{284B70D5-875B-433D-BDBD-1522A85D6C1D}"/>
          </ac:spMkLst>
        </pc:spChg>
        <pc:spChg chg="add">
          <ac:chgData name="James Flannery" userId="94968e408f2981c8" providerId="LiveId" clId="{88AC82DE-CC28-4612-BA51-251D8B28406C}" dt="2025-09-24T02:05:59.702" v="7254" actId="26606"/>
          <ac:spMkLst>
            <pc:docMk/>
            <pc:sldMk cId="2022039716" sldId="271"/>
            <ac:spMk id="13323" creationId="{1E299956-A9E7-4FC1-A0B1-D590CA9730E8}"/>
          </ac:spMkLst>
        </pc:spChg>
        <pc:spChg chg="add">
          <ac:chgData name="James Flannery" userId="94968e408f2981c8" providerId="LiveId" clId="{88AC82DE-CC28-4612-BA51-251D8B28406C}" dt="2025-09-24T02:05:59.702" v="7254" actId="26606"/>
          <ac:spMkLst>
            <pc:docMk/>
            <pc:sldMk cId="2022039716" sldId="271"/>
            <ac:spMk id="13325" creationId="{17FC539C-B783-4B03-9F9E-D13430F3F64F}"/>
          </ac:spMkLst>
        </pc:spChg>
        <pc:picChg chg="del">
          <ac:chgData name="James Flannery" userId="94968e408f2981c8" providerId="LiveId" clId="{88AC82DE-CC28-4612-BA51-251D8B28406C}" dt="2025-09-23T10:16:59.804" v="4625" actId="478"/>
          <ac:picMkLst>
            <pc:docMk/>
            <pc:sldMk cId="2022039716" sldId="271"/>
            <ac:picMk id="1028" creationId="{F25E6070-7F93-FFC3-1373-F6AEB6626187}"/>
          </ac:picMkLst>
        </pc:picChg>
        <pc:picChg chg="add del mod">
          <ac:chgData name="James Flannery" userId="94968e408f2981c8" providerId="LiveId" clId="{88AC82DE-CC28-4612-BA51-251D8B28406C}" dt="2025-09-23T10:22:42.097" v="5012" actId="478"/>
          <ac:picMkLst>
            <pc:docMk/>
            <pc:sldMk cId="2022039716" sldId="271"/>
            <ac:picMk id="4098" creationId="{0022D3A8-BF2B-97C2-580A-EC9FA38ED647}"/>
          </ac:picMkLst>
        </pc:picChg>
        <pc:picChg chg="add del mod">
          <ac:chgData name="James Flannery" userId="94968e408f2981c8" providerId="LiveId" clId="{88AC82DE-CC28-4612-BA51-251D8B28406C}" dt="2025-09-24T02:05:57.355" v="7252" actId="478"/>
          <ac:picMkLst>
            <pc:docMk/>
            <pc:sldMk cId="2022039716" sldId="271"/>
            <ac:picMk id="4100" creationId="{7CF7CB6D-C074-0266-E4F0-903ECA524CE9}"/>
          </ac:picMkLst>
        </pc:picChg>
        <pc:picChg chg="add mod">
          <ac:chgData name="James Flannery" userId="94968e408f2981c8" providerId="LiveId" clId="{88AC82DE-CC28-4612-BA51-251D8B28406C}" dt="2025-09-24T02:05:59.702" v="7254" actId="26606"/>
          <ac:picMkLst>
            <pc:docMk/>
            <pc:sldMk cId="2022039716" sldId="271"/>
            <ac:picMk id="13314" creationId="{7E1FEAF3-E62F-FB39-30E8-12B9DAE3E273}"/>
          </ac:picMkLst>
        </pc:picChg>
        <pc:cxnChg chg="del">
          <ac:chgData name="James Flannery" userId="94968e408f2981c8" providerId="LiveId" clId="{88AC82DE-CC28-4612-BA51-251D8B28406C}" dt="2025-09-23T10:17:08.239" v="4627" actId="26606"/>
          <ac:cxnSpMkLst>
            <pc:docMk/>
            <pc:sldMk cId="2022039716" sldId="271"/>
            <ac:cxnSpMk id="1046" creationId="{471F1298-C470-F5A4-B829-37A6A796017B}"/>
          </ac:cxnSpMkLst>
        </pc:cxnChg>
        <pc:cxnChg chg="add del">
          <ac:chgData name="James Flannery" userId="94968e408f2981c8" providerId="LiveId" clId="{88AC82DE-CC28-4612-BA51-251D8B28406C}" dt="2025-09-23T10:23:08.008" v="5016" actId="26606"/>
          <ac:cxnSpMkLst>
            <pc:docMk/>
            <pc:sldMk cId="2022039716" sldId="271"/>
            <ac:cxnSpMk id="4105" creationId="{C947DF4A-614C-4B4C-8B80-E5B9D8E8CFED}"/>
          </ac:cxnSpMkLst>
        </pc:cxnChg>
        <pc:cxnChg chg="add del">
          <ac:chgData name="James Flannery" userId="94968e408f2981c8" providerId="LiveId" clId="{88AC82DE-CC28-4612-BA51-251D8B28406C}" dt="2025-09-23T10:23:07.993" v="5015" actId="26606"/>
          <ac:cxnSpMkLst>
            <pc:docMk/>
            <pc:sldMk cId="2022039716" sldId="271"/>
            <ac:cxnSpMk id="4116" creationId="{5AB158E9-1B40-4CD6-95F0-95CA11DF7B7A}"/>
          </ac:cxnSpMkLst>
        </pc:cxnChg>
        <pc:cxnChg chg="add del">
          <ac:chgData name="James Flannery" userId="94968e408f2981c8" providerId="LiveId" clId="{88AC82DE-CC28-4612-BA51-251D8B28406C}" dt="2025-09-24T02:05:59.702" v="7254" actId="26606"/>
          <ac:cxnSpMkLst>
            <pc:docMk/>
            <pc:sldMk cId="2022039716" sldId="271"/>
            <ac:cxnSpMk id="4123" creationId="{C947DF4A-614C-4B4C-8B80-E5B9D8E8CFED}"/>
          </ac:cxnSpMkLst>
        </pc:cxnChg>
        <pc:cxnChg chg="add">
          <ac:chgData name="James Flannery" userId="94968e408f2981c8" providerId="LiveId" clId="{88AC82DE-CC28-4612-BA51-251D8B28406C}" dt="2025-09-24T02:05:59.702" v="7254" actId="26606"/>
          <ac:cxnSpMkLst>
            <pc:docMk/>
            <pc:sldMk cId="2022039716" sldId="271"/>
            <ac:cxnSpMk id="13321" creationId="{C947DF4A-614C-4B4C-8B80-E5B9D8E8CFED}"/>
          </ac:cxnSpMkLst>
        </pc:cxnChg>
      </pc:sldChg>
      <pc:sldChg chg="new del">
        <pc:chgData name="James Flannery" userId="94968e408f2981c8" providerId="LiveId" clId="{88AC82DE-CC28-4612-BA51-251D8B28406C}" dt="2025-09-23T10:16:15.673" v="4621" actId="47"/>
        <pc:sldMkLst>
          <pc:docMk/>
          <pc:sldMk cId="3703143505" sldId="271"/>
        </pc:sldMkLst>
      </pc:sldChg>
      <pc:sldChg chg="addSp delSp modSp add mod ord">
        <pc:chgData name="James Flannery" userId="94968e408f2981c8" providerId="LiveId" clId="{88AC82DE-CC28-4612-BA51-251D8B28406C}" dt="2025-09-24T02:05:35.914" v="7250" actId="20577"/>
        <pc:sldMkLst>
          <pc:docMk/>
          <pc:sldMk cId="2452529062" sldId="272"/>
        </pc:sldMkLst>
        <pc:spChg chg="mod ord">
          <ac:chgData name="James Flannery" userId="94968e408f2981c8" providerId="LiveId" clId="{88AC82DE-CC28-4612-BA51-251D8B28406C}" dt="2025-09-24T02:05:35.914" v="7250" actId="20577"/>
          <ac:spMkLst>
            <pc:docMk/>
            <pc:sldMk cId="2452529062" sldId="272"/>
            <ac:spMk id="1030" creationId="{ABB97A98-182A-60F9-74A9-4AA8476EDEDF}"/>
          </ac:spMkLst>
        </pc:spChg>
        <pc:spChg chg="del">
          <ac:chgData name="James Flannery" userId="94968e408f2981c8" providerId="LiveId" clId="{88AC82DE-CC28-4612-BA51-251D8B28406C}" dt="2025-09-24T02:05:28.372" v="7249" actId="26606"/>
          <ac:spMkLst>
            <pc:docMk/>
            <pc:sldMk cId="2452529062" sldId="272"/>
            <ac:spMk id="4103" creationId="{8A70589D-CC5A-FAFF-B125-65C1817275E6}"/>
          </ac:spMkLst>
        </pc:spChg>
        <pc:spChg chg="del">
          <ac:chgData name="James Flannery" userId="94968e408f2981c8" providerId="LiveId" clId="{88AC82DE-CC28-4612-BA51-251D8B28406C}" dt="2025-09-24T02:05:28.372" v="7249" actId="26606"/>
          <ac:spMkLst>
            <pc:docMk/>
            <pc:sldMk cId="2452529062" sldId="272"/>
            <ac:spMk id="4107" creationId="{71862E6C-B10F-4515-234A-54EC83BA2676}"/>
          </ac:spMkLst>
        </pc:spChg>
        <pc:spChg chg="del">
          <ac:chgData name="James Flannery" userId="94968e408f2981c8" providerId="LiveId" clId="{88AC82DE-CC28-4612-BA51-251D8B28406C}" dt="2025-09-24T02:05:28.372" v="7249" actId="26606"/>
          <ac:spMkLst>
            <pc:docMk/>
            <pc:sldMk cId="2452529062" sldId="272"/>
            <ac:spMk id="4109" creationId="{3F1EB8B6-63F9-B8EA-F24C-AFC540BB806F}"/>
          </ac:spMkLst>
        </pc:spChg>
        <pc:spChg chg="add">
          <ac:chgData name="James Flannery" userId="94968e408f2981c8" providerId="LiveId" clId="{88AC82DE-CC28-4612-BA51-251D8B28406C}" dt="2025-09-24T02:05:28.372" v="7249" actId="26606"/>
          <ac:spMkLst>
            <pc:docMk/>
            <pc:sldMk cId="2452529062" sldId="272"/>
            <ac:spMk id="12295" creationId="{284B70D5-875B-433D-BDBD-1522A85D6C1D}"/>
          </ac:spMkLst>
        </pc:spChg>
        <pc:spChg chg="add">
          <ac:chgData name="James Flannery" userId="94968e408f2981c8" providerId="LiveId" clId="{88AC82DE-CC28-4612-BA51-251D8B28406C}" dt="2025-09-24T02:05:28.372" v="7249" actId="26606"/>
          <ac:spMkLst>
            <pc:docMk/>
            <pc:sldMk cId="2452529062" sldId="272"/>
            <ac:spMk id="12299" creationId="{1E299956-A9E7-4FC1-A0B1-D590CA9730E8}"/>
          </ac:spMkLst>
        </pc:spChg>
        <pc:spChg chg="add">
          <ac:chgData name="James Flannery" userId="94968e408f2981c8" providerId="LiveId" clId="{88AC82DE-CC28-4612-BA51-251D8B28406C}" dt="2025-09-24T02:05:28.372" v="7249" actId="26606"/>
          <ac:spMkLst>
            <pc:docMk/>
            <pc:sldMk cId="2452529062" sldId="272"/>
            <ac:spMk id="12301" creationId="{17FC539C-B783-4B03-9F9E-D13430F3F64F}"/>
          </ac:spMkLst>
        </pc:spChg>
        <pc:picChg chg="del">
          <ac:chgData name="James Flannery" userId="94968e408f2981c8" providerId="LiveId" clId="{88AC82DE-CC28-4612-BA51-251D8B28406C}" dt="2025-09-24T02:05:25.412" v="7247" actId="478"/>
          <ac:picMkLst>
            <pc:docMk/>
            <pc:sldMk cId="2452529062" sldId="272"/>
            <ac:picMk id="4098" creationId="{C7A2C8E0-7DBC-B662-AFC0-EF14DDD54927}"/>
          </ac:picMkLst>
        </pc:picChg>
        <pc:picChg chg="add mod">
          <ac:chgData name="James Flannery" userId="94968e408f2981c8" providerId="LiveId" clId="{88AC82DE-CC28-4612-BA51-251D8B28406C}" dt="2025-09-24T02:05:28.372" v="7249" actId="26606"/>
          <ac:picMkLst>
            <pc:docMk/>
            <pc:sldMk cId="2452529062" sldId="272"/>
            <ac:picMk id="12290" creationId="{3DA1DB53-3EFB-8FCB-C0BB-88FC9063E768}"/>
          </ac:picMkLst>
        </pc:picChg>
        <pc:cxnChg chg="del">
          <ac:chgData name="James Flannery" userId="94968e408f2981c8" providerId="LiveId" clId="{88AC82DE-CC28-4612-BA51-251D8B28406C}" dt="2025-09-24T02:05:28.372" v="7249" actId="26606"/>
          <ac:cxnSpMkLst>
            <pc:docMk/>
            <pc:sldMk cId="2452529062" sldId="272"/>
            <ac:cxnSpMk id="4105" creationId="{08A66847-A52E-E299-2D1D-F49022F631AA}"/>
          </ac:cxnSpMkLst>
        </pc:cxnChg>
        <pc:cxnChg chg="add">
          <ac:chgData name="James Flannery" userId="94968e408f2981c8" providerId="LiveId" clId="{88AC82DE-CC28-4612-BA51-251D8B28406C}" dt="2025-09-24T02:05:28.372" v="7249" actId="26606"/>
          <ac:cxnSpMkLst>
            <pc:docMk/>
            <pc:sldMk cId="2452529062" sldId="272"/>
            <ac:cxnSpMk id="12297" creationId="{C947DF4A-614C-4B4C-8B80-E5B9D8E8CFED}"/>
          </ac:cxnSpMkLst>
        </pc:cxnChg>
      </pc:sldChg>
      <pc:sldChg chg="addSp delSp modSp add del mod ord setBg">
        <pc:chgData name="James Flannery" userId="94968e408f2981c8" providerId="LiveId" clId="{88AC82DE-CC28-4612-BA51-251D8B28406C}" dt="2025-09-24T02:05:41.505" v="7251" actId="47"/>
        <pc:sldMkLst>
          <pc:docMk/>
          <pc:sldMk cId="2839117802" sldId="273"/>
        </pc:sldMkLst>
        <pc:spChg chg="mod">
          <ac:chgData name="James Flannery" userId="94968e408f2981c8" providerId="LiveId" clId="{88AC82DE-CC28-4612-BA51-251D8B28406C}" dt="2025-09-23T10:25:45.489" v="5122" actId="26606"/>
          <ac:spMkLst>
            <pc:docMk/>
            <pc:sldMk cId="2839117802" sldId="273"/>
            <ac:spMk id="2" creationId="{E118BF69-0E64-347D-0AE7-2127DA5C29A0}"/>
          </ac:spMkLst>
        </pc:spChg>
        <pc:spChg chg="add del mod">
          <ac:chgData name="James Flannery" userId="94968e408f2981c8" providerId="LiveId" clId="{88AC82DE-CC28-4612-BA51-251D8B28406C}" dt="2025-09-23T10:24:27.112" v="5024"/>
          <ac:spMkLst>
            <pc:docMk/>
            <pc:sldMk cId="2839117802" sldId="273"/>
            <ac:spMk id="3" creationId="{0EC95F74-BBF0-8CE3-A052-1157C8889999}"/>
          </ac:spMkLst>
        </pc:spChg>
        <pc:spChg chg="add">
          <ac:chgData name="James Flannery" userId="94968e408f2981c8" providerId="LiveId" clId="{88AC82DE-CC28-4612-BA51-251D8B28406C}" dt="2025-09-23T10:25:45.489" v="5122" actId="26606"/>
          <ac:spMkLst>
            <pc:docMk/>
            <pc:sldMk cId="2839117802" sldId="273"/>
            <ac:spMk id="5126" creationId="{284B70D5-875B-433D-BDBD-1522A85D6C1D}"/>
          </ac:spMkLst>
        </pc:spChg>
        <pc:spChg chg="add mod">
          <ac:chgData name="James Flannery" userId="94968e408f2981c8" providerId="LiveId" clId="{88AC82DE-CC28-4612-BA51-251D8B28406C}" dt="2025-09-23T10:27:10.640" v="5334" actId="20577"/>
          <ac:spMkLst>
            <pc:docMk/>
            <pc:sldMk cId="2839117802" sldId="273"/>
            <ac:spMk id="5128" creationId="{372B184A-056F-C54E-F600-3A093D4D53DF}"/>
          </ac:spMkLst>
        </pc:spChg>
        <pc:spChg chg="add del">
          <ac:chgData name="James Flannery" userId="94968e408f2981c8" providerId="LiveId" clId="{88AC82DE-CC28-4612-BA51-251D8B28406C}" dt="2025-09-23T10:24:20.888" v="5023" actId="26606"/>
          <ac:spMkLst>
            <pc:docMk/>
            <pc:sldMk cId="2839117802" sldId="273"/>
            <ac:spMk id="5129" creationId="{154480E5-678B-478F-9170-46502C5FB3E3}"/>
          </ac:spMkLst>
        </pc:spChg>
        <pc:spChg chg="add del">
          <ac:chgData name="James Flannery" userId="94968e408f2981c8" providerId="LiveId" clId="{88AC82DE-CC28-4612-BA51-251D8B28406C}" dt="2025-09-23T10:24:20.888" v="5023" actId="26606"/>
          <ac:spMkLst>
            <pc:docMk/>
            <pc:sldMk cId="2839117802" sldId="273"/>
            <ac:spMk id="5131" creationId="{B598D875-841B-47A7-B4C8-237DBCE2FBC7}"/>
          </ac:spMkLst>
        </pc:spChg>
        <pc:spChg chg="add">
          <ac:chgData name="James Flannery" userId="94968e408f2981c8" providerId="LiveId" clId="{88AC82DE-CC28-4612-BA51-251D8B28406C}" dt="2025-09-23T10:25:45.489" v="5122" actId="26606"/>
          <ac:spMkLst>
            <pc:docMk/>
            <pc:sldMk cId="2839117802" sldId="273"/>
            <ac:spMk id="5135" creationId="{1E299956-A9E7-4FC1-A0B1-D590CA9730E8}"/>
          </ac:spMkLst>
        </pc:spChg>
        <pc:spChg chg="add">
          <ac:chgData name="James Flannery" userId="94968e408f2981c8" providerId="LiveId" clId="{88AC82DE-CC28-4612-BA51-251D8B28406C}" dt="2025-09-23T10:25:45.489" v="5122" actId="26606"/>
          <ac:spMkLst>
            <pc:docMk/>
            <pc:sldMk cId="2839117802" sldId="273"/>
            <ac:spMk id="5137" creationId="{17FC539C-B783-4B03-9F9E-D13430F3F64F}"/>
          </ac:spMkLst>
        </pc:spChg>
        <pc:picChg chg="del">
          <ac:chgData name="James Flannery" userId="94968e408f2981c8" providerId="LiveId" clId="{88AC82DE-CC28-4612-BA51-251D8B28406C}" dt="2025-09-23T10:24:05.367" v="5020" actId="478"/>
          <ac:picMkLst>
            <pc:docMk/>
            <pc:sldMk cId="2839117802" sldId="273"/>
            <ac:picMk id="2050" creationId="{35FDBF10-9A5F-BEC6-5427-6EF822BF9B51}"/>
          </ac:picMkLst>
        </pc:picChg>
        <pc:picChg chg="add mod ord">
          <ac:chgData name="James Flannery" userId="94968e408f2981c8" providerId="LiveId" clId="{88AC82DE-CC28-4612-BA51-251D8B28406C}" dt="2025-09-23T10:24:20.888" v="5023" actId="26606"/>
          <ac:picMkLst>
            <pc:docMk/>
            <pc:sldMk cId="2839117802" sldId="273"/>
            <ac:picMk id="5122" creationId="{B361C36A-1831-9DA3-AC50-75BD658EB8AB}"/>
          </ac:picMkLst>
        </pc:picChg>
        <pc:picChg chg="add del mod">
          <ac:chgData name="James Flannery" userId="94968e408f2981c8" providerId="LiveId" clId="{88AC82DE-CC28-4612-BA51-251D8B28406C}" dt="2025-09-24T01:31:25.794" v="5769" actId="478"/>
          <ac:picMkLst>
            <pc:docMk/>
            <pc:sldMk cId="2839117802" sldId="273"/>
            <ac:picMk id="5124" creationId="{D3D5E948-833E-3960-C397-1CF72BDB6C41}"/>
          </ac:picMkLst>
        </pc:picChg>
        <pc:cxnChg chg="add del">
          <ac:chgData name="James Flannery" userId="94968e408f2981c8" providerId="LiveId" clId="{88AC82DE-CC28-4612-BA51-251D8B28406C}" dt="2025-09-23T10:24:20.888" v="5023" actId="26606"/>
          <ac:cxnSpMkLst>
            <pc:docMk/>
            <pc:sldMk cId="2839117802" sldId="273"/>
            <ac:cxnSpMk id="5127" creationId="{E9F7CBA9-9D9B-479F-AAB5-BF785971CD85}"/>
          </ac:cxnSpMkLst>
        </pc:cxnChg>
        <pc:cxnChg chg="add">
          <ac:chgData name="James Flannery" userId="94968e408f2981c8" providerId="LiveId" clId="{88AC82DE-CC28-4612-BA51-251D8B28406C}" dt="2025-09-23T10:25:45.489" v="5122" actId="26606"/>
          <ac:cxnSpMkLst>
            <pc:docMk/>
            <pc:sldMk cId="2839117802" sldId="273"/>
            <ac:cxnSpMk id="5133" creationId="{C947DF4A-614C-4B4C-8B80-E5B9D8E8CFED}"/>
          </ac:cxnSpMkLst>
        </pc:cxnChg>
      </pc:sldChg>
      <pc:sldChg chg="modSp add mod">
        <pc:chgData name="James Flannery" userId="94968e408f2981c8" providerId="LiveId" clId="{88AC82DE-CC28-4612-BA51-251D8B28406C}" dt="2025-09-24T02:08:09.501" v="7611" actId="20577"/>
        <pc:sldMkLst>
          <pc:docMk/>
          <pc:sldMk cId="632943830" sldId="274"/>
        </pc:sldMkLst>
        <pc:spChg chg="mod">
          <ac:chgData name="James Flannery" userId="94968e408f2981c8" providerId="LiveId" clId="{88AC82DE-CC28-4612-BA51-251D8B28406C}" dt="2025-09-24T02:08:09.501" v="7611" actId="20577"/>
          <ac:spMkLst>
            <pc:docMk/>
            <pc:sldMk cId="632943830" sldId="274"/>
            <ac:spMk id="3" creationId="{8D249C1D-D60E-8CBF-81F4-A6811282E7F3}"/>
          </ac:spMkLst>
        </pc:spChg>
      </pc:sldChg>
      <pc:sldChg chg="addSp delSp modSp add mod ord">
        <pc:chgData name="James Flannery" userId="94968e408f2981c8" providerId="LiveId" clId="{88AC82DE-CC28-4612-BA51-251D8B28406C}" dt="2025-09-24T01:34:15.191" v="5862" actId="20577"/>
        <pc:sldMkLst>
          <pc:docMk/>
          <pc:sldMk cId="4159905503" sldId="275"/>
        </pc:sldMkLst>
        <pc:spChg chg="mod">
          <ac:chgData name="James Flannery" userId="94968e408f2981c8" providerId="LiveId" clId="{88AC82DE-CC28-4612-BA51-251D8B28406C}" dt="2025-09-24T01:33:21.284" v="5814" actId="26606"/>
          <ac:spMkLst>
            <pc:docMk/>
            <pc:sldMk cId="4159905503" sldId="275"/>
            <ac:spMk id="2" creationId="{80483086-65AF-A724-27BF-71193CC81C9A}"/>
          </ac:spMkLst>
        </pc:spChg>
        <pc:spChg chg="del">
          <ac:chgData name="James Flannery" userId="94968e408f2981c8" providerId="LiveId" clId="{88AC82DE-CC28-4612-BA51-251D8B28406C}" dt="2025-09-23T10:28:01.831" v="5339" actId="26606"/>
          <ac:spMkLst>
            <pc:docMk/>
            <pc:sldMk cId="4159905503" sldId="275"/>
            <ac:spMk id="5126" creationId="{7CF101A1-D009-5121-5C59-DE5D98AF56C9}"/>
          </ac:spMkLst>
        </pc:spChg>
        <pc:spChg chg="mod ord">
          <ac:chgData name="James Flannery" userId="94968e408f2981c8" providerId="LiveId" clId="{88AC82DE-CC28-4612-BA51-251D8B28406C}" dt="2025-09-24T01:34:15.191" v="5862" actId="20577"/>
          <ac:spMkLst>
            <pc:docMk/>
            <pc:sldMk cId="4159905503" sldId="275"/>
            <ac:spMk id="5128" creationId="{50F512D9-0820-590F-A59D-2AD2D81EA107}"/>
          </ac:spMkLst>
        </pc:spChg>
        <pc:spChg chg="del">
          <ac:chgData name="James Flannery" userId="94968e408f2981c8" providerId="LiveId" clId="{88AC82DE-CC28-4612-BA51-251D8B28406C}" dt="2025-09-23T10:28:01.831" v="5339" actId="26606"/>
          <ac:spMkLst>
            <pc:docMk/>
            <pc:sldMk cId="4159905503" sldId="275"/>
            <ac:spMk id="5135" creationId="{107B098D-08CB-A0E4-74D6-752F0A01DC2E}"/>
          </ac:spMkLst>
        </pc:spChg>
        <pc:spChg chg="del">
          <ac:chgData name="James Flannery" userId="94968e408f2981c8" providerId="LiveId" clId="{88AC82DE-CC28-4612-BA51-251D8B28406C}" dt="2025-09-23T10:28:01.831" v="5339" actId="26606"/>
          <ac:spMkLst>
            <pc:docMk/>
            <pc:sldMk cId="4159905503" sldId="275"/>
            <ac:spMk id="5137" creationId="{66881BDF-9BF7-E62A-9C78-F2047EE6B384}"/>
          </ac:spMkLst>
        </pc:spChg>
        <pc:spChg chg="add del">
          <ac:chgData name="James Flannery" userId="94968e408f2981c8" providerId="LiveId" clId="{88AC82DE-CC28-4612-BA51-251D8B28406C}" dt="2025-09-24T01:33:21.284" v="5814" actId="26606"/>
          <ac:spMkLst>
            <pc:docMk/>
            <pc:sldMk cId="4159905503" sldId="275"/>
            <ac:spMk id="6151" creationId="{284B70D5-875B-433D-BDBD-1522A85D6C1D}"/>
          </ac:spMkLst>
        </pc:spChg>
        <pc:spChg chg="add del">
          <ac:chgData name="James Flannery" userId="94968e408f2981c8" providerId="LiveId" clId="{88AC82DE-CC28-4612-BA51-251D8B28406C}" dt="2025-09-24T01:33:21.284" v="5814" actId="26606"/>
          <ac:spMkLst>
            <pc:docMk/>
            <pc:sldMk cId="4159905503" sldId="275"/>
            <ac:spMk id="6155" creationId="{1E299956-A9E7-4FC1-A0B1-D590CA9730E8}"/>
          </ac:spMkLst>
        </pc:spChg>
        <pc:spChg chg="add del">
          <ac:chgData name="James Flannery" userId="94968e408f2981c8" providerId="LiveId" clId="{88AC82DE-CC28-4612-BA51-251D8B28406C}" dt="2025-09-24T01:33:21.284" v="5814" actId="26606"/>
          <ac:spMkLst>
            <pc:docMk/>
            <pc:sldMk cId="4159905503" sldId="275"/>
            <ac:spMk id="6157" creationId="{17FC539C-B783-4B03-9F9E-D13430F3F64F}"/>
          </ac:spMkLst>
        </pc:spChg>
        <pc:spChg chg="add">
          <ac:chgData name="James Flannery" userId="94968e408f2981c8" providerId="LiveId" clId="{88AC82DE-CC28-4612-BA51-251D8B28406C}" dt="2025-09-24T01:33:21.284" v="5814" actId="26606"/>
          <ac:spMkLst>
            <pc:docMk/>
            <pc:sldMk cId="4159905503" sldId="275"/>
            <ac:spMk id="6162" creationId="{284B70D5-875B-433D-BDBD-1522A85D6C1D}"/>
          </ac:spMkLst>
        </pc:spChg>
        <pc:spChg chg="add">
          <ac:chgData name="James Flannery" userId="94968e408f2981c8" providerId="LiveId" clId="{88AC82DE-CC28-4612-BA51-251D8B28406C}" dt="2025-09-24T01:33:21.284" v="5814" actId="26606"/>
          <ac:spMkLst>
            <pc:docMk/>
            <pc:sldMk cId="4159905503" sldId="275"/>
            <ac:spMk id="6166" creationId="{1E299956-A9E7-4FC1-A0B1-D590CA9730E8}"/>
          </ac:spMkLst>
        </pc:spChg>
        <pc:spChg chg="add">
          <ac:chgData name="James Flannery" userId="94968e408f2981c8" providerId="LiveId" clId="{88AC82DE-CC28-4612-BA51-251D8B28406C}" dt="2025-09-24T01:33:21.284" v="5814" actId="26606"/>
          <ac:spMkLst>
            <pc:docMk/>
            <pc:sldMk cId="4159905503" sldId="275"/>
            <ac:spMk id="6168" creationId="{17FC539C-B783-4B03-9F9E-D13430F3F64F}"/>
          </ac:spMkLst>
        </pc:spChg>
        <pc:picChg chg="add mod">
          <ac:chgData name="James Flannery" userId="94968e408f2981c8" providerId="LiveId" clId="{88AC82DE-CC28-4612-BA51-251D8B28406C}" dt="2025-09-24T01:33:21.284" v="5814" actId="26606"/>
          <ac:picMkLst>
            <pc:docMk/>
            <pc:sldMk cId="4159905503" sldId="275"/>
            <ac:picMk id="2050" creationId="{7889B959-3B76-D7BB-F819-F064D4584EF6}"/>
          </ac:picMkLst>
        </pc:picChg>
        <pc:picChg chg="del">
          <ac:chgData name="James Flannery" userId="94968e408f2981c8" providerId="LiveId" clId="{88AC82DE-CC28-4612-BA51-251D8B28406C}" dt="2025-09-23T10:27:58.241" v="5337" actId="478"/>
          <ac:picMkLst>
            <pc:docMk/>
            <pc:sldMk cId="4159905503" sldId="275"/>
            <ac:picMk id="5124" creationId="{C96A6086-5C09-C9A1-1260-36DAEEEAE284}"/>
          </ac:picMkLst>
        </pc:picChg>
        <pc:picChg chg="add del mod">
          <ac:chgData name="James Flannery" userId="94968e408f2981c8" providerId="LiveId" clId="{88AC82DE-CC28-4612-BA51-251D8B28406C}" dt="2025-09-24T01:33:16.226" v="5812" actId="478"/>
          <ac:picMkLst>
            <pc:docMk/>
            <pc:sldMk cId="4159905503" sldId="275"/>
            <ac:picMk id="6146" creationId="{1D3002A6-15F0-10A3-FD6E-5258BE695814}"/>
          </ac:picMkLst>
        </pc:picChg>
        <pc:cxnChg chg="del">
          <ac:chgData name="James Flannery" userId="94968e408f2981c8" providerId="LiveId" clId="{88AC82DE-CC28-4612-BA51-251D8B28406C}" dt="2025-09-23T10:28:01.831" v="5339" actId="26606"/>
          <ac:cxnSpMkLst>
            <pc:docMk/>
            <pc:sldMk cId="4159905503" sldId="275"/>
            <ac:cxnSpMk id="5133" creationId="{2769F218-532F-00DF-F112-65380413A742}"/>
          </ac:cxnSpMkLst>
        </pc:cxnChg>
        <pc:cxnChg chg="add del">
          <ac:chgData name="James Flannery" userId="94968e408f2981c8" providerId="LiveId" clId="{88AC82DE-CC28-4612-BA51-251D8B28406C}" dt="2025-09-24T01:33:21.284" v="5814" actId="26606"/>
          <ac:cxnSpMkLst>
            <pc:docMk/>
            <pc:sldMk cId="4159905503" sldId="275"/>
            <ac:cxnSpMk id="6153" creationId="{C947DF4A-614C-4B4C-8B80-E5B9D8E8CFED}"/>
          </ac:cxnSpMkLst>
        </pc:cxnChg>
      </pc:sldChg>
      <pc:sldChg chg="addSp delSp modSp add mod">
        <pc:chgData name="James Flannery" userId="94968e408f2981c8" providerId="LiveId" clId="{88AC82DE-CC28-4612-BA51-251D8B28406C}" dt="2025-09-24T01:56:10.421" v="6608" actId="20577"/>
        <pc:sldMkLst>
          <pc:docMk/>
          <pc:sldMk cId="1859597900" sldId="276"/>
        </pc:sldMkLst>
        <pc:spChg chg="mod">
          <ac:chgData name="James Flannery" userId="94968e408f2981c8" providerId="LiveId" clId="{88AC82DE-CC28-4612-BA51-251D8B28406C}" dt="2025-09-24T01:53:41.549" v="6365" actId="20577"/>
          <ac:spMkLst>
            <pc:docMk/>
            <pc:sldMk cId="1859597900" sldId="276"/>
            <ac:spMk id="2" creationId="{F06B3487-7ACD-532C-59F3-00D0A3653BEC}"/>
          </ac:spMkLst>
        </pc:spChg>
        <pc:spChg chg="mod">
          <ac:chgData name="James Flannery" userId="94968e408f2981c8" providerId="LiveId" clId="{88AC82DE-CC28-4612-BA51-251D8B28406C}" dt="2025-09-24T01:56:10.421" v="6608" actId="20577"/>
          <ac:spMkLst>
            <pc:docMk/>
            <pc:sldMk cId="1859597900" sldId="276"/>
            <ac:spMk id="9" creationId="{D00DB397-27D2-E4E5-BB9B-C9B275693384}"/>
          </ac:spMkLst>
        </pc:spChg>
        <pc:spChg chg="del">
          <ac:chgData name="James Flannery" userId="94968e408f2981c8" providerId="LiveId" clId="{88AC82DE-CC28-4612-BA51-251D8B28406C}" dt="2025-09-24T01:55:13.733" v="6453" actId="26606"/>
          <ac:spMkLst>
            <pc:docMk/>
            <pc:sldMk cId="1859597900" sldId="276"/>
            <ac:spMk id="12" creationId="{EDC254E9-B38A-9705-CB82-A8EF48D8C1F5}"/>
          </ac:spMkLst>
        </pc:spChg>
        <pc:spChg chg="del">
          <ac:chgData name="James Flannery" userId="94968e408f2981c8" providerId="LiveId" clId="{88AC82DE-CC28-4612-BA51-251D8B28406C}" dt="2025-09-24T01:55:13.733" v="6453" actId="26606"/>
          <ac:spMkLst>
            <pc:docMk/>
            <pc:sldMk cId="1859597900" sldId="276"/>
            <ac:spMk id="16" creationId="{A160A09C-4F60-07DB-8B82-001EBD0FE129}"/>
          </ac:spMkLst>
        </pc:spChg>
        <pc:spChg chg="del">
          <ac:chgData name="James Flannery" userId="94968e408f2981c8" providerId="LiveId" clId="{88AC82DE-CC28-4612-BA51-251D8B28406C}" dt="2025-09-24T01:55:13.733" v="6453" actId="26606"/>
          <ac:spMkLst>
            <pc:docMk/>
            <pc:sldMk cId="1859597900" sldId="276"/>
            <ac:spMk id="18" creationId="{8DE93BB1-A994-CE58-017E-CA51147AB377}"/>
          </ac:spMkLst>
        </pc:spChg>
        <pc:spChg chg="add">
          <ac:chgData name="James Flannery" userId="94968e408f2981c8" providerId="LiveId" clId="{88AC82DE-CC28-4612-BA51-251D8B28406C}" dt="2025-09-24T01:55:13.733" v="6453" actId="26606"/>
          <ac:spMkLst>
            <pc:docMk/>
            <pc:sldMk cId="1859597900" sldId="276"/>
            <ac:spMk id="23" creationId="{284B70D5-875B-433D-BDBD-1522A85D6C1D}"/>
          </ac:spMkLst>
        </pc:spChg>
        <pc:spChg chg="add">
          <ac:chgData name="James Flannery" userId="94968e408f2981c8" providerId="LiveId" clId="{88AC82DE-CC28-4612-BA51-251D8B28406C}" dt="2025-09-24T01:55:13.733" v="6453" actId="26606"/>
          <ac:spMkLst>
            <pc:docMk/>
            <pc:sldMk cId="1859597900" sldId="276"/>
            <ac:spMk id="27" creationId="{1E299956-A9E7-4FC1-A0B1-D590CA9730E8}"/>
          </ac:spMkLst>
        </pc:spChg>
        <pc:spChg chg="add">
          <ac:chgData name="James Flannery" userId="94968e408f2981c8" providerId="LiveId" clId="{88AC82DE-CC28-4612-BA51-251D8B28406C}" dt="2025-09-24T01:55:13.733" v="6453" actId="26606"/>
          <ac:spMkLst>
            <pc:docMk/>
            <pc:sldMk cId="1859597900" sldId="276"/>
            <ac:spMk id="29" creationId="{17FC539C-B783-4B03-9F9E-D13430F3F64F}"/>
          </ac:spMkLst>
        </pc:spChg>
        <pc:graphicFrameChg chg="add mod">
          <ac:chgData name="James Flannery" userId="94968e408f2981c8" providerId="LiveId" clId="{88AC82DE-CC28-4612-BA51-251D8B28406C}" dt="2025-09-24T01:55:13.733" v="6453" actId="26606"/>
          <ac:graphicFrameMkLst>
            <pc:docMk/>
            <pc:sldMk cId="1859597900" sldId="276"/>
            <ac:graphicFrameMk id="3" creationId="{DC328F37-BA59-D65F-2FFD-B201E8213D73}"/>
          </ac:graphicFrameMkLst>
        </pc:graphicFrameChg>
        <pc:graphicFrameChg chg="del modGraphic">
          <ac:chgData name="James Flannery" userId="94968e408f2981c8" providerId="LiveId" clId="{88AC82DE-CC28-4612-BA51-251D8B28406C}" dt="2025-09-24T01:54:50.523" v="6451" actId="478"/>
          <ac:graphicFrameMkLst>
            <pc:docMk/>
            <pc:sldMk cId="1859597900" sldId="276"/>
            <ac:graphicFrameMk id="7" creationId="{5D190BE7-BF40-D19E-140C-D8DEBBB164B2}"/>
          </ac:graphicFrameMkLst>
        </pc:graphicFrameChg>
        <pc:cxnChg chg="del">
          <ac:chgData name="James Flannery" userId="94968e408f2981c8" providerId="LiveId" clId="{88AC82DE-CC28-4612-BA51-251D8B28406C}" dt="2025-09-24T01:55:13.733" v="6453" actId="26606"/>
          <ac:cxnSpMkLst>
            <pc:docMk/>
            <pc:sldMk cId="1859597900" sldId="276"/>
            <ac:cxnSpMk id="14" creationId="{338F52BF-BB5D-562E-980A-FC43FA4DBB9D}"/>
          </ac:cxnSpMkLst>
        </pc:cxnChg>
        <pc:cxnChg chg="add">
          <ac:chgData name="James Flannery" userId="94968e408f2981c8" providerId="LiveId" clId="{88AC82DE-CC28-4612-BA51-251D8B28406C}" dt="2025-09-24T01:55:13.733" v="6453" actId="26606"/>
          <ac:cxnSpMkLst>
            <pc:docMk/>
            <pc:sldMk cId="1859597900" sldId="276"/>
            <ac:cxnSpMk id="25" creationId="{C947DF4A-614C-4B4C-8B80-E5B9D8E8CFED}"/>
          </ac:cxnSpMkLst>
        </pc:cxnChg>
      </pc:sldChg>
      <pc:sldChg chg="addSp new del ord">
        <pc:chgData name="James Flannery" userId="94968e408f2981c8" providerId="LiveId" clId="{88AC82DE-CC28-4612-BA51-251D8B28406C}" dt="2025-09-24T02:01:07.174" v="6825" actId="47"/>
        <pc:sldMkLst>
          <pc:docMk/>
          <pc:sldMk cId="2761498550" sldId="277"/>
        </pc:sldMkLst>
        <pc:picChg chg="add">
          <ac:chgData name="James Flannery" userId="94968e408f2981c8" providerId="LiveId" clId="{88AC82DE-CC28-4612-BA51-251D8B28406C}" dt="2025-09-24T01:57:54.248" v="6612"/>
          <ac:picMkLst>
            <pc:docMk/>
            <pc:sldMk cId="2761498550" sldId="277"/>
            <ac:picMk id="8194" creationId="{0AACBD2E-DC52-19DC-69C8-AA99FE3FB998}"/>
          </ac:picMkLst>
        </pc:picChg>
      </pc:sldChg>
      <pc:sldChg chg="addSp delSp modSp add mod">
        <pc:chgData name="James Flannery" userId="94968e408f2981c8" providerId="LiveId" clId="{88AC82DE-CC28-4612-BA51-251D8B28406C}" dt="2025-09-24T02:01:03.782" v="6824" actId="20577"/>
        <pc:sldMkLst>
          <pc:docMk/>
          <pc:sldMk cId="418672765" sldId="278"/>
        </pc:sldMkLst>
        <pc:spChg chg="mod">
          <ac:chgData name="James Flannery" userId="94968e408f2981c8" providerId="LiveId" clId="{88AC82DE-CC28-4612-BA51-251D8B28406C}" dt="2025-09-24T02:00:25.111" v="6682" actId="20577"/>
          <ac:spMkLst>
            <pc:docMk/>
            <pc:sldMk cId="418672765" sldId="278"/>
            <ac:spMk id="2" creationId="{BC946A22-6D47-82AB-9641-79489519D3D4}"/>
          </ac:spMkLst>
        </pc:spChg>
        <pc:spChg chg="mod ord">
          <ac:chgData name="James Flannery" userId="94968e408f2981c8" providerId="LiveId" clId="{88AC82DE-CC28-4612-BA51-251D8B28406C}" dt="2025-09-24T02:01:03.782" v="6824" actId="20577"/>
          <ac:spMkLst>
            <pc:docMk/>
            <pc:sldMk cId="418672765" sldId="278"/>
            <ac:spMk id="9" creationId="{E1464044-6081-565A-2148-3630DE95B7CE}"/>
          </ac:spMkLst>
        </pc:spChg>
        <pc:spChg chg="del">
          <ac:chgData name="James Flannery" userId="94968e408f2981c8" providerId="LiveId" clId="{88AC82DE-CC28-4612-BA51-251D8B28406C}" dt="2025-09-24T01:58:38.942" v="6616" actId="26606"/>
          <ac:spMkLst>
            <pc:docMk/>
            <pc:sldMk cId="418672765" sldId="278"/>
            <ac:spMk id="23" creationId="{C882D732-178C-9588-BFDF-DC73BE873063}"/>
          </ac:spMkLst>
        </pc:spChg>
        <pc:spChg chg="del">
          <ac:chgData name="James Flannery" userId="94968e408f2981c8" providerId="LiveId" clId="{88AC82DE-CC28-4612-BA51-251D8B28406C}" dt="2025-09-24T01:58:38.942" v="6616" actId="26606"/>
          <ac:spMkLst>
            <pc:docMk/>
            <pc:sldMk cId="418672765" sldId="278"/>
            <ac:spMk id="27" creationId="{282BAB51-8C0C-58D6-1B0D-25601D0222AD}"/>
          </ac:spMkLst>
        </pc:spChg>
        <pc:spChg chg="del">
          <ac:chgData name="James Flannery" userId="94968e408f2981c8" providerId="LiveId" clId="{88AC82DE-CC28-4612-BA51-251D8B28406C}" dt="2025-09-24T01:58:38.942" v="6616" actId="26606"/>
          <ac:spMkLst>
            <pc:docMk/>
            <pc:sldMk cId="418672765" sldId="278"/>
            <ac:spMk id="29" creationId="{2A3D50F2-379A-FD62-BA28-AF9C028AFFE9}"/>
          </ac:spMkLst>
        </pc:spChg>
        <pc:spChg chg="add">
          <ac:chgData name="James Flannery" userId="94968e408f2981c8" providerId="LiveId" clId="{88AC82DE-CC28-4612-BA51-251D8B28406C}" dt="2025-09-24T01:58:38.942" v="6616" actId="26606"/>
          <ac:spMkLst>
            <pc:docMk/>
            <pc:sldMk cId="418672765" sldId="278"/>
            <ac:spMk id="9223" creationId="{284B70D5-875B-433D-BDBD-1522A85D6C1D}"/>
          </ac:spMkLst>
        </pc:spChg>
        <pc:spChg chg="add">
          <ac:chgData name="James Flannery" userId="94968e408f2981c8" providerId="LiveId" clId="{88AC82DE-CC28-4612-BA51-251D8B28406C}" dt="2025-09-24T01:58:38.942" v="6616" actId="26606"/>
          <ac:spMkLst>
            <pc:docMk/>
            <pc:sldMk cId="418672765" sldId="278"/>
            <ac:spMk id="9227" creationId="{1E299956-A9E7-4FC1-A0B1-D590CA9730E8}"/>
          </ac:spMkLst>
        </pc:spChg>
        <pc:spChg chg="add">
          <ac:chgData name="James Flannery" userId="94968e408f2981c8" providerId="LiveId" clId="{88AC82DE-CC28-4612-BA51-251D8B28406C}" dt="2025-09-24T01:58:38.942" v="6616" actId="26606"/>
          <ac:spMkLst>
            <pc:docMk/>
            <pc:sldMk cId="418672765" sldId="278"/>
            <ac:spMk id="9229" creationId="{17FC539C-B783-4B03-9F9E-D13430F3F64F}"/>
          </ac:spMkLst>
        </pc:spChg>
        <pc:graphicFrameChg chg="del">
          <ac:chgData name="James Flannery" userId="94968e408f2981c8" providerId="LiveId" clId="{88AC82DE-CC28-4612-BA51-251D8B28406C}" dt="2025-09-24T01:58:35.706" v="6614" actId="478"/>
          <ac:graphicFrameMkLst>
            <pc:docMk/>
            <pc:sldMk cId="418672765" sldId="278"/>
            <ac:graphicFrameMk id="3" creationId="{C6F59CE4-34BF-2E8E-DFC0-FB3541C3B9E2}"/>
          </ac:graphicFrameMkLst>
        </pc:graphicFrameChg>
        <pc:picChg chg="add mod">
          <ac:chgData name="James Flannery" userId="94968e408f2981c8" providerId="LiveId" clId="{88AC82DE-CC28-4612-BA51-251D8B28406C}" dt="2025-09-24T01:58:38.942" v="6616" actId="26606"/>
          <ac:picMkLst>
            <pc:docMk/>
            <pc:sldMk cId="418672765" sldId="278"/>
            <ac:picMk id="9218" creationId="{2B37232B-6860-0300-DB91-FF8E8CD0D00A}"/>
          </ac:picMkLst>
        </pc:picChg>
        <pc:cxnChg chg="del">
          <ac:chgData name="James Flannery" userId="94968e408f2981c8" providerId="LiveId" clId="{88AC82DE-CC28-4612-BA51-251D8B28406C}" dt="2025-09-24T01:58:38.942" v="6616" actId="26606"/>
          <ac:cxnSpMkLst>
            <pc:docMk/>
            <pc:sldMk cId="418672765" sldId="278"/>
            <ac:cxnSpMk id="25" creationId="{EBEF0D4A-663E-B83F-96E8-F4F67953FC9F}"/>
          </ac:cxnSpMkLst>
        </pc:cxnChg>
        <pc:cxnChg chg="add">
          <ac:chgData name="James Flannery" userId="94968e408f2981c8" providerId="LiveId" clId="{88AC82DE-CC28-4612-BA51-251D8B28406C}" dt="2025-09-24T01:58:38.942" v="6616" actId="26606"/>
          <ac:cxnSpMkLst>
            <pc:docMk/>
            <pc:sldMk cId="418672765" sldId="278"/>
            <ac:cxnSpMk id="9225" creationId="{C947DF4A-614C-4B4C-8B80-E5B9D8E8CFED}"/>
          </ac:cxnSpMkLst>
        </pc:cxnChg>
      </pc:sldChg>
      <pc:sldChg chg="addSp delSp modSp add mod">
        <pc:chgData name="James Flannery" userId="94968e408f2981c8" providerId="LiveId" clId="{88AC82DE-CC28-4612-BA51-251D8B28406C}" dt="2025-09-24T02:03:43.197" v="7096" actId="20577"/>
        <pc:sldMkLst>
          <pc:docMk/>
          <pc:sldMk cId="2315975760" sldId="279"/>
        </pc:sldMkLst>
        <pc:spChg chg="mod">
          <ac:chgData name="James Flannery" userId="94968e408f2981c8" providerId="LiveId" clId="{88AC82DE-CC28-4612-BA51-251D8B28406C}" dt="2025-09-24T02:01:40.324" v="6934" actId="20577"/>
          <ac:spMkLst>
            <pc:docMk/>
            <pc:sldMk cId="2315975760" sldId="279"/>
            <ac:spMk id="2" creationId="{2904A284-B1F7-4E08-3F6A-206FB67F9761}"/>
          </ac:spMkLst>
        </pc:spChg>
        <pc:spChg chg="mod ord">
          <ac:chgData name="James Flannery" userId="94968e408f2981c8" providerId="LiveId" clId="{88AC82DE-CC28-4612-BA51-251D8B28406C}" dt="2025-09-24T02:03:43.197" v="7096" actId="20577"/>
          <ac:spMkLst>
            <pc:docMk/>
            <pc:sldMk cId="2315975760" sldId="279"/>
            <ac:spMk id="9" creationId="{8334A8BC-9292-5CD9-14AD-FDA37EBF207D}"/>
          </ac:spMkLst>
        </pc:spChg>
        <pc:spChg chg="del">
          <ac:chgData name="James Flannery" userId="94968e408f2981c8" providerId="LiveId" clId="{88AC82DE-CC28-4612-BA51-251D8B28406C}" dt="2025-09-24T02:01:57.869" v="6937" actId="26606"/>
          <ac:spMkLst>
            <pc:docMk/>
            <pc:sldMk cId="2315975760" sldId="279"/>
            <ac:spMk id="9223" creationId="{051029D6-A9DA-16D9-018B-18F8AFF03EA3}"/>
          </ac:spMkLst>
        </pc:spChg>
        <pc:spChg chg="del">
          <ac:chgData name="James Flannery" userId="94968e408f2981c8" providerId="LiveId" clId="{88AC82DE-CC28-4612-BA51-251D8B28406C}" dt="2025-09-24T02:01:57.869" v="6937" actId="26606"/>
          <ac:spMkLst>
            <pc:docMk/>
            <pc:sldMk cId="2315975760" sldId="279"/>
            <ac:spMk id="9227" creationId="{42B9BC9B-9ED2-A50C-B93F-6BA0AC62372F}"/>
          </ac:spMkLst>
        </pc:spChg>
        <pc:spChg chg="del">
          <ac:chgData name="James Flannery" userId="94968e408f2981c8" providerId="LiveId" clId="{88AC82DE-CC28-4612-BA51-251D8B28406C}" dt="2025-09-24T02:01:57.869" v="6937" actId="26606"/>
          <ac:spMkLst>
            <pc:docMk/>
            <pc:sldMk cId="2315975760" sldId="279"/>
            <ac:spMk id="9229" creationId="{A42EB077-ABD5-ABCC-FE69-6A85C605D405}"/>
          </ac:spMkLst>
        </pc:spChg>
        <pc:spChg chg="add">
          <ac:chgData name="James Flannery" userId="94968e408f2981c8" providerId="LiveId" clId="{88AC82DE-CC28-4612-BA51-251D8B28406C}" dt="2025-09-24T02:01:57.869" v="6937" actId="26606"/>
          <ac:spMkLst>
            <pc:docMk/>
            <pc:sldMk cId="2315975760" sldId="279"/>
            <ac:spMk id="10247" creationId="{284B70D5-875B-433D-BDBD-1522A85D6C1D}"/>
          </ac:spMkLst>
        </pc:spChg>
        <pc:spChg chg="add">
          <ac:chgData name="James Flannery" userId="94968e408f2981c8" providerId="LiveId" clId="{88AC82DE-CC28-4612-BA51-251D8B28406C}" dt="2025-09-24T02:01:57.869" v="6937" actId="26606"/>
          <ac:spMkLst>
            <pc:docMk/>
            <pc:sldMk cId="2315975760" sldId="279"/>
            <ac:spMk id="10251" creationId="{1E299956-A9E7-4FC1-A0B1-D590CA9730E8}"/>
          </ac:spMkLst>
        </pc:spChg>
        <pc:spChg chg="add">
          <ac:chgData name="James Flannery" userId="94968e408f2981c8" providerId="LiveId" clId="{88AC82DE-CC28-4612-BA51-251D8B28406C}" dt="2025-09-24T02:01:57.869" v="6937" actId="26606"/>
          <ac:spMkLst>
            <pc:docMk/>
            <pc:sldMk cId="2315975760" sldId="279"/>
            <ac:spMk id="10253" creationId="{17FC539C-B783-4B03-9F9E-D13430F3F64F}"/>
          </ac:spMkLst>
        </pc:spChg>
        <pc:picChg chg="del">
          <ac:chgData name="James Flannery" userId="94968e408f2981c8" providerId="LiveId" clId="{88AC82DE-CC28-4612-BA51-251D8B28406C}" dt="2025-09-24T02:01:55.627" v="6935" actId="478"/>
          <ac:picMkLst>
            <pc:docMk/>
            <pc:sldMk cId="2315975760" sldId="279"/>
            <ac:picMk id="9218" creationId="{549509E6-9D58-6022-0F7D-5DAB9AA97F6A}"/>
          </ac:picMkLst>
        </pc:picChg>
        <pc:picChg chg="add mod">
          <ac:chgData name="James Flannery" userId="94968e408f2981c8" providerId="LiveId" clId="{88AC82DE-CC28-4612-BA51-251D8B28406C}" dt="2025-09-24T02:01:57.869" v="6937" actId="26606"/>
          <ac:picMkLst>
            <pc:docMk/>
            <pc:sldMk cId="2315975760" sldId="279"/>
            <ac:picMk id="10242" creationId="{E53DC154-13BA-2F9E-119A-43D5FDEE5696}"/>
          </ac:picMkLst>
        </pc:picChg>
        <pc:cxnChg chg="del">
          <ac:chgData name="James Flannery" userId="94968e408f2981c8" providerId="LiveId" clId="{88AC82DE-CC28-4612-BA51-251D8B28406C}" dt="2025-09-24T02:01:57.869" v="6937" actId="26606"/>
          <ac:cxnSpMkLst>
            <pc:docMk/>
            <pc:sldMk cId="2315975760" sldId="279"/>
            <ac:cxnSpMk id="9225" creationId="{87173D62-5BE4-4DC4-2B07-3AE2F8763696}"/>
          </ac:cxnSpMkLst>
        </pc:cxnChg>
        <pc:cxnChg chg="add">
          <ac:chgData name="James Flannery" userId="94968e408f2981c8" providerId="LiveId" clId="{88AC82DE-CC28-4612-BA51-251D8B28406C}" dt="2025-09-24T02:01:57.869" v="6937" actId="26606"/>
          <ac:cxnSpMkLst>
            <pc:docMk/>
            <pc:sldMk cId="2315975760" sldId="279"/>
            <ac:cxnSpMk id="10249" creationId="{C947DF4A-614C-4B4C-8B80-E5B9D8E8CFED}"/>
          </ac:cxnSpMkLst>
        </pc:cxnChg>
      </pc:sldChg>
      <pc:sldChg chg="addSp delSp modSp add mod">
        <pc:chgData name="James Flannery" userId="94968e408f2981c8" providerId="LiveId" clId="{88AC82DE-CC28-4612-BA51-251D8B28406C}" dt="2025-09-24T02:05:06.757" v="7244" actId="20577"/>
        <pc:sldMkLst>
          <pc:docMk/>
          <pc:sldMk cId="1199692106" sldId="280"/>
        </pc:sldMkLst>
        <pc:spChg chg="mod">
          <ac:chgData name="James Flannery" userId="94968e408f2981c8" providerId="LiveId" clId="{88AC82DE-CC28-4612-BA51-251D8B28406C}" dt="2025-09-24T02:04:26.022" v="7113" actId="20577"/>
          <ac:spMkLst>
            <pc:docMk/>
            <pc:sldMk cId="1199692106" sldId="280"/>
            <ac:spMk id="2" creationId="{E5D49BF8-0D96-B3F9-6E51-373C32FE4216}"/>
          </ac:spMkLst>
        </pc:spChg>
        <pc:spChg chg="mod ord">
          <ac:chgData name="James Flannery" userId="94968e408f2981c8" providerId="LiveId" clId="{88AC82DE-CC28-4612-BA51-251D8B28406C}" dt="2025-09-24T02:05:06.757" v="7244" actId="20577"/>
          <ac:spMkLst>
            <pc:docMk/>
            <pc:sldMk cId="1199692106" sldId="280"/>
            <ac:spMk id="1030" creationId="{5B85B388-4AC9-B0A0-D2F6-5DC6C79376A2}"/>
          </ac:spMkLst>
        </pc:spChg>
        <pc:spChg chg="del">
          <ac:chgData name="James Flannery" userId="94968e408f2981c8" providerId="LiveId" clId="{88AC82DE-CC28-4612-BA51-251D8B28406C}" dt="2025-09-24T02:04:21.677" v="7100" actId="26606"/>
          <ac:spMkLst>
            <pc:docMk/>
            <pc:sldMk cId="1199692106" sldId="280"/>
            <ac:spMk id="4103" creationId="{84001CCE-9D82-F6D2-164C-8B01FC6126A1}"/>
          </ac:spMkLst>
        </pc:spChg>
        <pc:spChg chg="del">
          <ac:chgData name="James Flannery" userId="94968e408f2981c8" providerId="LiveId" clId="{88AC82DE-CC28-4612-BA51-251D8B28406C}" dt="2025-09-24T02:04:21.677" v="7100" actId="26606"/>
          <ac:spMkLst>
            <pc:docMk/>
            <pc:sldMk cId="1199692106" sldId="280"/>
            <ac:spMk id="4107" creationId="{BE9C0C2B-646C-B678-C859-C178677D1FF5}"/>
          </ac:spMkLst>
        </pc:spChg>
        <pc:spChg chg="del">
          <ac:chgData name="James Flannery" userId="94968e408f2981c8" providerId="LiveId" clId="{88AC82DE-CC28-4612-BA51-251D8B28406C}" dt="2025-09-24T02:04:21.677" v="7100" actId="26606"/>
          <ac:spMkLst>
            <pc:docMk/>
            <pc:sldMk cId="1199692106" sldId="280"/>
            <ac:spMk id="4109" creationId="{B879ED43-7075-A169-F4DF-B487E8EEE14B}"/>
          </ac:spMkLst>
        </pc:spChg>
        <pc:spChg chg="add">
          <ac:chgData name="James Flannery" userId="94968e408f2981c8" providerId="LiveId" clId="{88AC82DE-CC28-4612-BA51-251D8B28406C}" dt="2025-09-24T02:04:21.677" v="7100" actId="26606"/>
          <ac:spMkLst>
            <pc:docMk/>
            <pc:sldMk cId="1199692106" sldId="280"/>
            <ac:spMk id="11271" creationId="{284B70D5-875B-433D-BDBD-1522A85D6C1D}"/>
          </ac:spMkLst>
        </pc:spChg>
        <pc:spChg chg="add">
          <ac:chgData name="James Flannery" userId="94968e408f2981c8" providerId="LiveId" clId="{88AC82DE-CC28-4612-BA51-251D8B28406C}" dt="2025-09-24T02:04:21.677" v="7100" actId="26606"/>
          <ac:spMkLst>
            <pc:docMk/>
            <pc:sldMk cId="1199692106" sldId="280"/>
            <ac:spMk id="11275" creationId="{1E299956-A9E7-4FC1-A0B1-D590CA9730E8}"/>
          </ac:spMkLst>
        </pc:spChg>
        <pc:spChg chg="add">
          <ac:chgData name="James Flannery" userId="94968e408f2981c8" providerId="LiveId" clId="{88AC82DE-CC28-4612-BA51-251D8B28406C}" dt="2025-09-24T02:04:21.677" v="7100" actId="26606"/>
          <ac:spMkLst>
            <pc:docMk/>
            <pc:sldMk cId="1199692106" sldId="280"/>
            <ac:spMk id="11277" creationId="{17FC539C-B783-4B03-9F9E-D13430F3F64F}"/>
          </ac:spMkLst>
        </pc:spChg>
        <pc:picChg chg="del">
          <ac:chgData name="James Flannery" userId="94968e408f2981c8" providerId="LiveId" clId="{88AC82DE-CC28-4612-BA51-251D8B28406C}" dt="2025-09-24T02:04:18.417" v="7098" actId="478"/>
          <ac:picMkLst>
            <pc:docMk/>
            <pc:sldMk cId="1199692106" sldId="280"/>
            <ac:picMk id="4098" creationId="{A8B1AFEA-FAB6-7934-8E08-1AD561E1B1ED}"/>
          </ac:picMkLst>
        </pc:picChg>
        <pc:picChg chg="add mod">
          <ac:chgData name="James Flannery" userId="94968e408f2981c8" providerId="LiveId" clId="{88AC82DE-CC28-4612-BA51-251D8B28406C}" dt="2025-09-24T02:04:21.677" v="7100" actId="26606"/>
          <ac:picMkLst>
            <pc:docMk/>
            <pc:sldMk cId="1199692106" sldId="280"/>
            <ac:picMk id="11266" creationId="{E983F2B5-F000-D2B5-4499-1EF441F886F2}"/>
          </ac:picMkLst>
        </pc:picChg>
        <pc:cxnChg chg="del">
          <ac:chgData name="James Flannery" userId="94968e408f2981c8" providerId="LiveId" clId="{88AC82DE-CC28-4612-BA51-251D8B28406C}" dt="2025-09-24T02:04:21.677" v="7100" actId="26606"/>
          <ac:cxnSpMkLst>
            <pc:docMk/>
            <pc:sldMk cId="1199692106" sldId="280"/>
            <ac:cxnSpMk id="4105" creationId="{D361D3E9-ECF0-E5B4-0F15-22C519271EE4}"/>
          </ac:cxnSpMkLst>
        </pc:cxnChg>
        <pc:cxnChg chg="add">
          <ac:chgData name="James Flannery" userId="94968e408f2981c8" providerId="LiveId" clId="{88AC82DE-CC28-4612-BA51-251D8B28406C}" dt="2025-09-24T02:04:21.677" v="7100" actId="26606"/>
          <ac:cxnSpMkLst>
            <pc:docMk/>
            <pc:sldMk cId="1199692106" sldId="280"/>
            <ac:cxnSpMk id="11273" creationId="{C947DF4A-614C-4B4C-8B80-E5B9D8E8CFED}"/>
          </ac:cxnSpMkLst>
        </pc:cxnChg>
      </pc:sldChg>
      <pc:sldChg chg="addSp delSp modSp add mod setBg">
        <pc:chgData name="James Flannery" userId="94968e408f2981c8" providerId="LiveId" clId="{88AC82DE-CC28-4612-BA51-251D8B28406C}" dt="2025-09-24T02:12:45.588" v="7935" actId="26606"/>
        <pc:sldMkLst>
          <pc:docMk/>
          <pc:sldMk cId="2982635668" sldId="281"/>
        </pc:sldMkLst>
        <pc:spChg chg="mod">
          <ac:chgData name="James Flannery" userId="94968e408f2981c8" providerId="LiveId" clId="{88AC82DE-CC28-4612-BA51-251D8B28406C}" dt="2025-09-24T02:12:45.588" v="7935" actId="26606"/>
          <ac:spMkLst>
            <pc:docMk/>
            <pc:sldMk cId="2982635668" sldId="281"/>
            <ac:spMk id="2" creationId="{07155A2E-F974-AC0D-2F9D-0DDA93A37938}"/>
          </ac:spMkLst>
        </pc:spChg>
        <pc:spChg chg="del mod">
          <ac:chgData name="James Flannery" userId="94968e408f2981c8" providerId="LiveId" clId="{88AC82DE-CC28-4612-BA51-251D8B28406C}" dt="2025-09-24T02:12:45.588" v="7935" actId="26606"/>
          <ac:spMkLst>
            <pc:docMk/>
            <pc:sldMk cId="2982635668" sldId="281"/>
            <ac:spMk id="3" creationId="{DB7CB9D5-A4C6-B58E-D087-8E140B9BCC90}"/>
          </ac:spMkLst>
        </pc:spChg>
        <pc:spChg chg="add">
          <ac:chgData name="James Flannery" userId="94968e408f2981c8" providerId="LiveId" clId="{88AC82DE-CC28-4612-BA51-251D8B28406C}" dt="2025-09-24T02:12:45.588" v="7935" actId="26606"/>
          <ac:spMkLst>
            <pc:docMk/>
            <pc:sldMk cId="2982635668" sldId="281"/>
            <ac:spMk id="10" creationId="{4E4490D0-3672-446A-AC12-B4830333BDDD}"/>
          </ac:spMkLst>
        </pc:spChg>
        <pc:spChg chg="add">
          <ac:chgData name="James Flannery" userId="94968e408f2981c8" providerId="LiveId" clId="{88AC82DE-CC28-4612-BA51-251D8B28406C}" dt="2025-09-24T02:12:45.588" v="7935" actId="26606"/>
          <ac:spMkLst>
            <pc:docMk/>
            <pc:sldMk cId="2982635668" sldId="281"/>
            <ac:spMk id="12" creationId="{39CB82C2-DF65-4EC1-8280-F201D50F570B}"/>
          </ac:spMkLst>
        </pc:spChg>
        <pc:spChg chg="add">
          <ac:chgData name="James Flannery" userId="94968e408f2981c8" providerId="LiveId" clId="{88AC82DE-CC28-4612-BA51-251D8B28406C}" dt="2025-09-24T02:12:45.588" v="7935" actId="26606"/>
          <ac:spMkLst>
            <pc:docMk/>
            <pc:sldMk cId="2982635668" sldId="281"/>
            <ac:spMk id="16" creationId="{FA4CD5CB-D209-4D70-8CA4-629731C59219}"/>
          </ac:spMkLst>
        </pc:spChg>
        <pc:spChg chg="add">
          <ac:chgData name="James Flannery" userId="94968e408f2981c8" providerId="LiveId" clId="{88AC82DE-CC28-4612-BA51-251D8B28406C}" dt="2025-09-24T02:12:45.588" v="7935" actId="26606"/>
          <ac:spMkLst>
            <pc:docMk/>
            <pc:sldMk cId="2982635668" sldId="281"/>
            <ac:spMk id="20" creationId="{B4C27B90-DF2B-4D00-BA07-18ED774CD2F1}"/>
          </ac:spMkLst>
        </pc:spChg>
        <pc:spChg chg="add">
          <ac:chgData name="James Flannery" userId="94968e408f2981c8" providerId="LiveId" clId="{88AC82DE-CC28-4612-BA51-251D8B28406C}" dt="2025-09-24T02:12:45.588" v="7935" actId="26606"/>
          <ac:spMkLst>
            <pc:docMk/>
            <pc:sldMk cId="2982635668" sldId="281"/>
            <ac:spMk id="22" creationId="{593ACC25-C262-417A-8AA9-0641C772BDB6}"/>
          </ac:spMkLst>
        </pc:spChg>
        <pc:picChg chg="add">
          <ac:chgData name="James Flannery" userId="94968e408f2981c8" providerId="LiveId" clId="{88AC82DE-CC28-4612-BA51-251D8B28406C}" dt="2025-09-24T02:12:45.588" v="7935" actId="26606"/>
          <ac:picMkLst>
            <pc:docMk/>
            <pc:sldMk cId="2982635668" sldId="281"/>
            <ac:picMk id="7" creationId="{329ED02B-0ACB-58FB-9A34-09E0CEFBDDAA}"/>
          </ac:picMkLst>
        </pc:picChg>
        <pc:cxnChg chg="add">
          <ac:chgData name="James Flannery" userId="94968e408f2981c8" providerId="LiveId" clId="{88AC82DE-CC28-4612-BA51-251D8B28406C}" dt="2025-09-24T02:12:45.588" v="7935" actId="26606"/>
          <ac:cxnSpMkLst>
            <pc:docMk/>
            <pc:sldMk cId="2982635668" sldId="281"/>
            <ac:cxnSpMk id="14" creationId="{7E1D4427-852B-4B37-8E76-0E9F1810BA2A}"/>
          </ac:cxnSpMkLst>
        </pc:cxnChg>
        <pc:cxnChg chg="add">
          <ac:chgData name="James Flannery" userId="94968e408f2981c8" providerId="LiveId" clId="{88AC82DE-CC28-4612-BA51-251D8B28406C}" dt="2025-09-24T02:12:45.588" v="7935" actId="26606"/>
          <ac:cxnSpMkLst>
            <pc:docMk/>
            <pc:sldMk cId="2982635668" sldId="281"/>
            <ac:cxnSpMk id="18" creationId="{5C6A2BAE-B461-4B55-8E1F-0722ABDD1393}"/>
          </ac:cxnSpMkLst>
        </pc:cxnChg>
      </pc:sldChg>
      <pc:sldChg chg="new del">
        <pc:chgData name="James Flannery" userId="94968e408f2981c8" providerId="LiveId" clId="{88AC82DE-CC28-4612-BA51-251D8B28406C}" dt="2025-09-24T02:11:22.001" v="7921" actId="680"/>
        <pc:sldMkLst>
          <pc:docMk/>
          <pc:sldMk cId="3418795904" sldId="28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EBCA48-245B-4469-ABC3-CAE9ABC9C4CD}"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99D5D-C9FD-4FDF-81E0-247A2AB6184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55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BCA48-245B-4469-ABC3-CAE9ABC9C4CD}"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99D5D-C9FD-4FDF-81E0-247A2AB61845}" type="slidenum">
              <a:rPr lang="en-US" smtClean="0"/>
              <a:t>‹#›</a:t>
            </a:fld>
            <a:endParaRPr lang="en-US"/>
          </a:p>
        </p:txBody>
      </p:sp>
    </p:spTree>
    <p:extLst>
      <p:ext uri="{BB962C8B-B14F-4D97-AF65-F5344CB8AC3E}">
        <p14:creationId xmlns:p14="http://schemas.microsoft.com/office/powerpoint/2010/main" val="3582257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BCA48-245B-4469-ABC3-CAE9ABC9C4CD}"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99D5D-C9FD-4FDF-81E0-247A2AB61845}" type="slidenum">
              <a:rPr lang="en-US" smtClean="0"/>
              <a:t>‹#›</a:t>
            </a:fld>
            <a:endParaRPr lang="en-US"/>
          </a:p>
        </p:txBody>
      </p:sp>
    </p:spTree>
    <p:extLst>
      <p:ext uri="{BB962C8B-B14F-4D97-AF65-F5344CB8AC3E}">
        <p14:creationId xmlns:p14="http://schemas.microsoft.com/office/powerpoint/2010/main" val="2960654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BCA48-245B-4469-ABC3-CAE9ABC9C4CD}"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99D5D-C9FD-4FDF-81E0-247A2AB61845}" type="slidenum">
              <a:rPr lang="en-US" smtClean="0"/>
              <a:t>‹#›</a:t>
            </a:fld>
            <a:endParaRPr lang="en-US"/>
          </a:p>
        </p:txBody>
      </p:sp>
    </p:spTree>
    <p:extLst>
      <p:ext uri="{BB962C8B-B14F-4D97-AF65-F5344CB8AC3E}">
        <p14:creationId xmlns:p14="http://schemas.microsoft.com/office/powerpoint/2010/main" val="124589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BCA48-245B-4469-ABC3-CAE9ABC9C4CD}"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99D5D-C9FD-4FDF-81E0-247A2AB6184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5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EBCA48-245B-4469-ABC3-CAE9ABC9C4CD}" type="datetimeFigureOut">
              <a:rPr lang="en-US" smtClean="0"/>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99D5D-C9FD-4FDF-81E0-247A2AB61845}" type="slidenum">
              <a:rPr lang="en-US" smtClean="0"/>
              <a:t>‹#›</a:t>
            </a:fld>
            <a:endParaRPr lang="en-US"/>
          </a:p>
        </p:txBody>
      </p:sp>
    </p:spTree>
    <p:extLst>
      <p:ext uri="{BB962C8B-B14F-4D97-AF65-F5344CB8AC3E}">
        <p14:creationId xmlns:p14="http://schemas.microsoft.com/office/powerpoint/2010/main" val="182911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EBCA48-245B-4469-ABC3-CAE9ABC9C4CD}" type="datetimeFigureOut">
              <a:rPr lang="en-US" smtClean="0"/>
              <a:t>9/23/2025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099D5D-C9FD-4FDF-81E0-247A2AB61845}" type="slidenum">
              <a:rPr lang="en-US" smtClean="0"/>
              <a:t>‹#›</a:t>
            </a:fld>
            <a:endParaRPr lang="en-US"/>
          </a:p>
        </p:txBody>
      </p:sp>
    </p:spTree>
    <p:extLst>
      <p:ext uri="{BB962C8B-B14F-4D97-AF65-F5344CB8AC3E}">
        <p14:creationId xmlns:p14="http://schemas.microsoft.com/office/powerpoint/2010/main" val="412738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EBCA48-245B-4469-ABC3-CAE9ABC9C4CD}" type="datetimeFigureOut">
              <a:rPr lang="en-US" smtClean="0"/>
              <a:t>9/23/2025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099D5D-C9FD-4FDF-81E0-247A2AB61845}" type="slidenum">
              <a:rPr lang="en-US" smtClean="0"/>
              <a:t>‹#›</a:t>
            </a:fld>
            <a:endParaRPr lang="en-US"/>
          </a:p>
        </p:txBody>
      </p:sp>
    </p:spTree>
    <p:extLst>
      <p:ext uri="{BB962C8B-B14F-4D97-AF65-F5344CB8AC3E}">
        <p14:creationId xmlns:p14="http://schemas.microsoft.com/office/powerpoint/2010/main" val="153130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EBCA48-245B-4469-ABC3-CAE9ABC9C4CD}" type="datetimeFigureOut">
              <a:rPr lang="en-US" smtClean="0"/>
              <a:t>9/23/2025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099D5D-C9FD-4FDF-81E0-247A2AB61845}" type="slidenum">
              <a:rPr lang="en-US" smtClean="0"/>
              <a:t>‹#›</a:t>
            </a:fld>
            <a:endParaRPr lang="en-US"/>
          </a:p>
        </p:txBody>
      </p:sp>
    </p:spTree>
    <p:extLst>
      <p:ext uri="{BB962C8B-B14F-4D97-AF65-F5344CB8AC3E}">
        <p14:creationId xmlns:p14="http://schemas.microsoft.com/office/powerpoint/2010/main" val="4260481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CEBCA48-245B-4469-ABC3-CAE9ABC9C4CD}" type="datetimeFigureOut">
              <a:rPr lang="en-US" smtClean="0"/>
              <a:t>9/23/2025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099D5D-C9FD-4FDF-81E0-247A2AB61845}" type="slidenum">
              <a:rPr lang="en-US" smtClean="0"/>
              <a:t>‹#›</a:t>
            </a:fld>
            <a:endParaRPr lang="en-US"/>
          </a:p>
        </p:txBody>
      </p:sp>
    </p:spTree>
    <p:extLst>
      <p:ext uri="{BB962C8B-B14F-4D97-AF65-F5344CB8AC3E}">
        <p14:creationId xmlns:p14="http://schemas.microsoft.com/office/powerpoint/2010/main" val="1134681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BCA48-245B-4469-ABC3-CAE9ABC9C4CD}" type="datetimeFigureOut">
              <a:rPr lang="en-US" smtClean="0"/>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99D5D-C9FD-4FDF-81E0-247A2AB61845}" type="slidenum">
              <a:rPr lang="en-US" smtClean="0"/>
              <a:t>‹#›</a:t>
            </a:fld>
            <a:endParaRPr lang="en-US"/>
          </a:p>
        </p:txBody>
      </p:sp>
    </p:spTree>
    <p:extLst>
      <p:ext uri="{BB962C8B-B14F-4D97-AF65-F5344CB8AC3E}">
        <p14:creationId xmlns:p14="http://schemas.microsoft.com/office/powerpoint/2010/main" val="3972017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CEBCA48-245B-4469-ABC3-CAE9ABC9C4CD}" type="datetimeFigureOut">
              <a:rPr lang="en-US" smtClean="0"/>
              <a:t>9/23/2025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099D5D-C9FD-4FDF-81E0-247A2AB6184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945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5999-33D9-4643-A5BB-2420AF1BE99A}"/>
              </a:ext>
            </a:extLst>
          </p:cNvPr>
          <p:cNvSpPr>
            <a:spLocks noGrp="1"/>
          </p:cNvSpPr>
          <p:nvPr>
            <p:ph type="ctrTitle"/>
          </p:nvPr>
        </p:nvSpPr>
        <p:spPr/>
        <p:txBody>
          <a:bodyPr/>
          <a:lstStyle/>
          <a:p>
            <a:r>
              <a:rPr lang="en-US" dirty="0"/>
              <a:t>EDA Regional Sales Analysis</a:t>
            </a:r>
          </a:p>
        </p:txBody>
      </p:sp>
      <p:sp>
        <p:nvSpPr>
          <p:cNvPr id="3" name="Subtitle 2">
            <a:extLst>
              <a:ext uri="{FF2B5EF4-FFF2-40B4-BE49-F238E27FC236}">
                <a16:creationId xmlns:a16="http://schemas.microsoft.com/office/drawing/2014/main" id="{8B4352F2-6248-4640-BD4B-C408BD074693}"/>
              </a:ext>
            </a:extLst>
          </p:cNvPr>
          <p:cNvSpPr>
            <a:spLocks noGrp="1"/>
          </p:cNvSpPr>
          <p:nvPr>
            <p:ph type="subTitle" idx="1"/>
          </p:nvPr>
        </p:nvSpPr>
        <p:spPr/>
        <p:txBody>
          <a:bodyPr/>
          <a:lstStyle/>
          <a:p>
            <a:r>
              <a:rPr lang="en-US" dirty="0"/>
              <a:t>How does each region, state, or warehouse perform over time?</a:t>
            </a:r>
          </a:p>
        </p:txBody>
      </p:sp>
    </p:spTree>
    <p:extLst>
      <p:ext uri="{BB962C8B-B14F-4D97-AF65-F5344CB8AC3E}">
        <p14:creationId xmlns:p14="http://schemas.microsoft.com/office/powerpoint/2010/main" val="615998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8945B1-5B86-F91B-DAA3-B6E5392750E2}"/>
            </a:ext>
          </a:extLst>
        </p:cNvPr>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29064-018E-9123-3D0A-8C88E6435F50}"/>
              </a:ext>
            </a:extLst>
          </p:cNvPr>
          <p:cNvSpPr>
            <a:spLocks noGrp="1"/>
          </p:cNvSpPr>
          <p:nvPr>
            <p:ph type="title"/>
          </p:nvPr>
        </p:nvSpPr>
        <p:spPr>
          <a:xfrm>
            <a:off x="7859485" y="634946"/>
            <a:ext cx="3690257" cy="1450757"/>
          </a:xfrm>
        </p:spPr>
        <p:txBody>
          <a:bodyPr>
            <a:normAutofit fontScale="90000"/>
          </a:bodyPr>
          <a:lstStyle/>
          <a:p>
            <a:r>
              <a:rPr lang="en-US" dirty="0"/>
              <a:t>Population Served by State</a:t>
            </a:r>
          </a:p>
        </p:txBody>
      </p:sp>
      <p:pic>
        <p:nvPicPr>
          <p:cNvPr id="4098" name="Picture 2">
            <a:extLst>
              <a:ext uri="{FF2B5EF4-FFF2-40B4-BE49-F238E27FC236}">
                <a16:creationId xmlns:a16="http://schemas.microsoft.com/office/drawing/2014/main" id="{66F762AD-3E50-65E7-366A-DBDEB38165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587108"/>
            <a:ext cx="6909801" cy="3420352"/>
          </a:xfrm>
          <a:prstGeom prst="rect">
            <a:avLst/>
          </a:prstGeom>
          <a:noFill/>
          <a:extLst>
            <a:ext uri="{909E8E84-426E-40DD-AFC4-6F175D3DCCD1}">
              <a14:hiddenFill xmlns:a14="http://schemas.microsoft.com/office/drawing/2010/main">
                <a:solidFill>
                  <a:srgbClr val="FFFFFF"/>
                </a:solidFill>
              </a14:hiddenFill>
            </a:ext>
          </a:extLst>
        </p:spPr>
      </p:pic>
      <p:cxnSp>
        <p:nvCxnSpPr>
          <p:cNvPr id="4105" name="Straight Connector 410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30" name="Content Placeholder 1029">
            <a:extLst>
              <a:ext uri="{FF2B5EF4-FFF2-40B4-BE49-F238E27FC236}">
                <a16:creationId xmlns:a16="http://schemas.microsoft.com/office/drawing/2014/main" id="{EDD65ED5-724F-7BB6-3DC0-205779385F98}"/>
              </a:ext>
            </a:extLst>
          </p:cNvPr>
          <p:cNvSpPr>
            <a:spLocks noGrp="1"/>
          </p:cNvSpPr>
          <p:nvPr>
            <p:ph idx="1"/>
          </p:nvPr>
        </p:nvSpPr>
        <p:spPr>
          <a:xfrm>
            <a:off x="7859485" y="2198914"/>
            <a:ext cx="3690257" cy="3670180"/>
          </a:xfrm>
        </p:spPr>
        <p:txBody>
          <a:bodyPr>
            <a:normAutofit/>
          </a:bodyPr>
          <a:lstStyle/>
          <a:p>
            <a:r>
              <a:rPr lang="en-US" dirty="0"/>
              <a:t>Interestingly, many of the states with the top sales totals also have the top population totals of regions served.</a:t>
            </a:r>
          </a:p>
          <a:p>
            <a:r>
              <a:rPr lang="en-US" dirty="0"/>
              <a:t>These states contain many of the largest population centers as measured by populations of counties.</a:t>
            </a:r>
          </a:p>
          <a:p>
            <a:pPr marL="0" indent="0">
              <a:buNone/>
            </a:pPr>
            <a:endParaRPr lang="en-US" dirty="0"/>
          </a:p>
        </p:txBody>
      </p:sp>
      <p:sp>
        <p:nvSpPr>
          <p:cNvPr id="4107" name="Rectangle 410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09" name="Rectangle 410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64772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52868-0AA2-02BD-8AA9-4E4629795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95E1BC-99A9-7A4A-6563-99DD4E2EC816}"/>
              </a:ext>
            </a:extLst>
          </p:cNvPr>
          <p:cNvSpPr>
            <a:spLocks noGrp="1"/>
          </p:cNvSpPr>
          <p:nvPr>
            <p:ph type="title"/>
          </p:nvPr>
        </p:nvSpPr>
        <p:spPr/>
        <p:txBody>
          <a:bodyPr/>
          <a:lstStyle/>
          <a:p>
            <a:r>
              <a:rPr lang="en-US" dirty="0"/>
              <a:t>Top Population Regions</a:t>
            </a:r>
          </a:p>
        </p:txBody>
      </p:sp>
      <p:pic>
        <p:nvPicPr>
          <p:cNvPr id="5126" name="Picture 6">
            <a:extLst>
              <a:ext uri="{FF2B5EF4-FFF2-40B4-BE49-F238E27FC236}">
                <a16:creationId xmlns:a16="http://schemas.microsoft.com/office/drawing/2014/main" id="{6E4E5759-DD9A-8520-F3AA-E219D88B59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2756" y="1846263"/>
            <a:ext cx="8106813"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58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6E7807-AC76-F1DB-3735-A3BCD95554E3}"/>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F67738-3B0F-BD6A-443A-160C46521B8C}"/>
              </a:ext>
            </a:extLst>
          </p:cNvPr>
          <p:cNvSpPr>
            <a:spLocks noGrp="1"/>
          </p:cNvSpPr>
          <p:nvPr>
            <p:ph type="title"/>
          </p:nvPr>
        </p:nvSpPr>
        <p:spPr>
          <a:xfrm>
            <a:off x="7859485" y="634946"/>
            <a:ext cx="3690257" cy="1450757"/>
          </a:xfrm>
        </p:spPr>
        <p:txBody>
          <a:bodyPr>
            <a:normAutofit/>
          </a:bodyPr>
          <a:lstStyle/>
          <a:p>
            <a:r>
              <a:rPr lang="en-US" sz="3400"/>
              <a:t>Which States are These Regions Located?</a:t>
            </a:r>
          </a:p>
        </p:txBody>
      </p:sp>
      <p:cxnSp>
        <p:nvCxnSpPr>
          <p:cNvPr id="14" name="Straight Connector 1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8C16308-1E5E-720E-1217-8E4DBA6CD4F1}"/>
              </a:ext>
            </a:extLst>
          </p:cNvPr>
          <p:cNvSpPr>
            <a:spLocks noGrp="1"/>
          </p:cNvSpPr>
          <p:nvPr>
            <p:ph idx="1"/>
          </p:nvPr>
        </p:nvSpPr>
        <p:spPr>
          <a:xfrm>
            <a:off x="7859485" y="2198914"/>
            <a:ext cx="3690257" cy="3670180"/>
          </a:xfrm>
        </p:spPr>
        <p:txBody>
          <a:bodyPr>
            <a:normAutofit/>
          </a:bodyPr>
          <a:lstStyle/>
          <a:p>
            <a:r>
              <a:rPr lang="en-US" dirty="0"/>
              <a:t>Not surprisingly, many of the top states in terms of population and sales have regions in this list.</a:t>
            </a:r>
          </a:p>
          <a:p>
            <a:r>
              <a:rPr lang="en-US" dirty="0"/>
              <a:t>Many large U.S. cities are in these regions, such as:</a:t>
            </a:r>
          </a:p>
          <a:p>
            <a:pPr lvl="1"/>
            <a:r>
              <a:rPr lang="en-US" dirty="0"/>
              <a:t>New York City</a:t>
            </a:r>
          </a:p>
          <a:p>
            <a:pPr lvl="1"/>
            <a:r>
              <a:rPr lang="en-US" dirty="0"/>
              <a:t>Los Angeles</a:t>
            </a:r>
          </a:p>
          <a:p>
            <a:pPr lvl="1"/>
            <a:r>
              <a:rPr lang="en-US" dirty="0"/>
              <a:t>Houston</a:t>
            </a:r>
          </a:p>
          <a:p>
            <a:pPr lvl="1"/>
            <a:r>
              <a:rPr lang="en-US" dirty="0"/>
              <a:t>Chicago</a:t>
            </a:r>
          </a:p>
          <a:p>
            <a:pPr lvl="1"/>
            <a:r>
              <a:rPr lang="en-US" dirty="0"/>
              <a:t>San Diego</a:t>
            </a:r>
          </a:p>
          <a:p>
            <a:pPr lvl="1"/>
            <a:r>
              <a:rPr lang="en-US" dirty="0"/>
              <a:t>Phoenix</a:t>
            </a:r>
          </a:p>
        </p:txBody>
      </p:sp>
      <p:sp>
        <p:nvSpPr>
          <p:cNvPr id="16" name="Rectangle 1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7" name="Content Placeholder 3">
            <a:extLst>
              <a:ext uri="{FF2B5EF4-FFF2-40B4-BE49-F238E27FC236}">
                <a16:creationId xmlns:a16="http://schemas.microsoft.com/office/drawing/2014/main" id="{C99347FE-CEA7-4145-7F1B-944961A4670A}"/>
              </a:ext>
            </a:extLst>
          </p:cNvPr>
          <p:cNvGraphicFramePr>
            <a:graphicFrameLocks/>
          </p:cNvGraphicFramePr>
          <p:nvPr/>
        </p:nvGraphicFramePr>
        <p:xfrm>
          <a:off x="1238066" y="640081"/>
          <a:ext cx="5701669" cy="5314411"/>
        </p:xfrm>
        <a:graphic>
          <a:graphicData uri="http://schemas.openxmlformats.org/drawingml/2006/table">
            <a:tbl>
              <a:tblPr firstRow="1" bandRow="1">
                <a:noFill/>
              </a:tblPr>
              <a:tblGrid>
                <a:gridCol w="774233">
                  <a:extLst>
                    <a:ext uri="{9D8B030D-6E8A-4147-A177-3AD203B41FA5}">
                      <a16:colId xmlns:a16="http://schemas.microsoft.com/office/drawing/2014/main" val="1282124929"/>
                    </a:ext>
                  </a:extLst>
                </a:gridCol>
                <a:gridCol w="1949994">
                  <a:extLst>
                    <a:ext uri="{9D8B030D-6E8A-4147-A177-3AD203B41FA5}">
                      <a16:colId xmlns:a16="http://schemas.microsoft.com/office/drawing/2014/main" val="1468152308"/>
                    </a:ext>
                  </a:extLst>
                </a:gridCol>
                <a:gridCol w="1436144">
                  <a:extLst>
                    <a:ext uri="{9D8B030D-6E8A-4147-A177-3AD203B41FA5}">
                      <a16:colId xmlns:a16="http://schemas.microsoft.com/office/drawing/2014/main" val="2102186776"/>
                    </a:ext>
                  </a:extLst>
                </a:gridCol>
                <a:gridCol w="1541298">
                  <a:extLst>
                    <a:ext uri="{9D8B030D-6E8A-4147-A177-3AD203B41FA5}">
                      <a16:colId xmlns:a16="http://schemas.microsoft.com/office/drawing/2014/main" val="1889981109"/>
                    </a:ext>
                  </a:extLst>
                </a:gridCol>
              </a:tblGrid>
              <a:tr h="347548">
                <a:tc>
                  <a:txBody>
                    <a:bodyPr/>
                    <a:lstStyle/>
                    <a:p>
                      <a:pPr algn="r" fontAlgn="ctr">
                        <a:buNone/>
                      </a:pPr>
                      <a:endParaRPr lang="en-US" sz="1000" b="1" cap="all" spc="60">
                        <a:solidFill>
                          <a:schemeClr val="tx1"/>
                        </a:solidFill>
                        <a:effectLst/>
                      </a:endParaRPr>
                    </a:p>
                  </a:txBody>
                  <a:tcPr marL="56047" marR="56047" marT="78988" marB="78988" anchor="b">
                    <a:lnL w="12700" cmpd="sng">
                      <a:noFill/>
                    </a:lnL>
                    <a:lnR w="12700" cmpd="sng">
                      <a:noFill/>
                    </a:lnR>
                    <a:lnT w="12700" cmpd="sng">
                      <a:noFill/>
                    </a:lnT>
                    <a:lnB w="38100" cmpd="sng">
                      <a:noFill/>
                    </a:lnB>
                    <a:noFill/>
                  </a:tcPr>
                </a:tc>
                <a:tc>
                  <a:txBody>
                    <a:bodyPr/>
                    <a:lstStyle/>
                    <a:p>
                      <a:pPr algn="r" fontAlgn="ctr">
                        <a:buNone/>
                      </a:pPr>
                      <a:r>
                        <a:rPr lang="en-US" sz="1000" b="1" cap="all" spc="60">
                          <a:solidFill>
                            <a:schemeClr val="tx1"/>
                          </a:solidFill>
                          <a:effectLst/>
                        </a:rPr>
                        <a:t>county</a:t>
                      </a:r>
                    </a:p>
                  </a:txBody>
                  <a:tcPr marL="56047" marR="56047" marT="78988" marB="78988" anchor="b">
                    <a:lnL w="12700" cmpd="sng">
                      <a:noFill/>
                    </a:lnL>
                    <a:lnR w="12700" cmpd="sng">
                      <a:noFill/>
                    </a:lnR>
                    <a:lnT w="12700" cmpd="sng">
                      <a:noFill/>
                    </a:lnT>
                    <a:lnB w="38100" cmpd="sng">
                      <a:noFill/>
                    </a:lnB>
                    <a:noFill/>
                  </a:tcPr>
                </a:tc>
                <a:tc>
                  <a:txBody>
                    <a:bodyPr/>
                    <a:lstStyle/>
                    <a:p>
                      <a:pPr algn="r" fontAlgn="ctr">
                        <a:buNone/>
                      </a:pPr>
                      <a:r>
                        <a:rPr lang="en-US" sz="1000" b="1" cap="all" spc="60">
                          <a:solidFill>
                            <a:schemeClr val="tx1"/>
                          </a:solidFill>
                          <a:effectLst/>
                        </a:rPr>
                        <a:t>state</a:t>
                      </a:r>
                    </a:p>
                  </a:txBody>
                  <a:tcPr marL="56047" marR="56047" marT="78988" marB="78988" anchor="b">
                    <a:lnL w="12700" cmpd="sng">
                      <a:noFill/>
                    </a:lnL>
                    <a:lnR w="12700" cmpd="sng">
                      <a:noFill/>
                    </a:lnR>
                    <a:lnT w="12700" cmpd="sng">
                      <a:noFill/>
                    </a:lnT>
                    <a:lnB w="38100" cmpd="sng">
                      <a:noFill/>
                    </a:lnB>
                    <a:noFill/>
                  </a:tcPr>
                </a:tc>
                <a:tc>
                  <a:txBody>
                    <a:bodyPr/>
                    <a:lstStyle/>
                    <a:p>
                      <a:pPr algn="r" fontAlgn="ctr">
                        <a:buNone/>
                      </a:pPr>
                      <a:r>
                        <a:rPr lang="en-US" sz="1000" b="1" cap="all" spc="60">
                          <a:solidFill>
                            <a:schemeClr val="tx1"/>
                          </a:solidFill>
                          <a:effectLst/>
                        </a:rPr>
                        <a:t>population</a:t>
                      </a:r>
                    </a:p>
                  </a:txBody>
                  <a:tcPr marL="56047" marR="56047" marT="78988" marB="78988" anchor="b">
                    <a:lnL w="12700" cmpd="sng">
                      <a:noFill/>
                    </a:lnL>
                    <a:lnR w="12700" cmpd="sng">
                      <a:noFill/>
                    </a:lnR>
                    <a:lnT w="12700" cmpd="sng">
                      <a:noFill/>
                    </a:lnT>
                    <a:lnB w="38100" cmpd="sng">
                      <a:noFill/>
                    </a:lnB>
                    <a:noFill/>
                  </a:tcPr>
                </a:tc>
                <a:extLst>
                  <a:ext uri="{0D108BD9-81ED-4DB2-BD59-A6C34878D82A}">
                    <a16:rowId xmlns:a16="http://schemas.microsoft.com/office/drawing/2014/main" val="274905393"/>
                  </a:ext>
                </a:extLst>
              </a:tr>
              <a:tr h="981146">
                <a:tc>
                  <a:txBody>
                    <a:bodyPr/>
                    <a:lstStyle/>
                    <a:p>
                      <a:pPr algn="r" fontAlgn="ctr">
                        <a:buNone/>
                      </a:pPr>
                      <a:r>
                        <a:rPr lang="en-US" sz="1400" b="1" cap="none" spc="0">
                          <a:solidFill>
                            <a:schemeClr val="tx1"/>
                          </a:solidFill>
                          <a:effectLst/>
                        </a:rPr>
                        <a:t>349</a:t>
                      </a:r>
                    </a:p>
                  </a:txBody>
                  <a:tcPr marL="56047" marR="56047" marT="28023" marB="78988" anchor="ctr">
                    <a:lnL w="12700" cap="flat" cmpd="sng" algn="ctr">
                      <a:noFill/>
                      <a:prstDash val="solid"/>
                    </a:lnL>
                    <a:lnR w="12700" cmpd="sng">
                      <a:noFill/>
                      <a:prstDash val="solid"/>
                    </a:lnR>
                    <a:lnT w="38100" cmpd="sng">
                      <a:noFill/>
                    </a:lnT>
                    <a:lnB w="12700" cmpd="sng">
                      <a:noFill/>
                      <a:prstDash val="solid"/>
                    </a:lnB>
                    <a:noFill/>
                  </a:tcPr>
                </a:tc>
                <a:tc>
                  <a:txBody>
                    <a:bodyPr/>
                    <a:lstStyle/>
                    <a:p>
                      <a:pPr algn="r" fontAlgn="ctr">
                        <a:buNone/>
                      </a:pPr>
                      <a:r>
                        <a:rPr lang="en-US" sz="1400" cap="none" spc="0">
                          <a:solidFill>
                            <a:schemeClr val="tx1"/>
                          </a:solidFill>
                          <a:effectLst/>
                        </a:rPr>
                        <a:t>Richmond County/Queens County/Kings County/New...</a:t>
                      </a:r>
                    </a:p>
                  </a:txBody>
                  <a:tcPr marL="56047" marR="56047" marT="28023" marB="78988" anchor="ctr">
                    <a:lnL w="12700" cmpd="sng">
                      <a:noFill/>
                      <a:prstDash val="solid"/>
                    </a:lnL>
                    <a:lnR w="12700" cmpd="sng">
                      <a:noFill/>
                      <a:prstDash val="solid"/>
                    </a:lnR>
                    <a:lnT w="38100" cmpd="sng">
                      <a:noFill/>
                    </a:lnT>
                    <a:lnB w="12700" cmpd="sng">
                      <a:noFill/>
                      <a:prstDash val="solid"/>
                    </a:lnB>
                    <a:noFill/>
                  </a:tcPr>
                </a:tc>
                <a:tc>
                  <a:txBody>
                    <a:bodyPr/>
                    <a:lstStyle/>
                    <a:p>
                      <a:pPr algn="r" fontAlgn="ctr">
                        <a:buNone/>
                      </a:pPr>
                      <a:r>
                        <a:rPr lang="en-US" sz="1400" cap="none" spc="0">
                          <a:solidFill>
                            <a:schemeClr val="tx1"/>
                          </a:solidFill>
                          <a:effectLst/>
                        </a:rPr>
                        <a:t>New York</a:t>
                      </a:r>
                    </a:p>
                  </a:txBody>
                  <a:tcPr marL="56047" marR="56047" marT="28023" marB="78988" anchor="ctr">
                    <a:lnL w="12700" cmpd="sng">
                      <a:noFill/>
                      <a:prstDash val="solid"/>
                    </a:lnL>
                    <a:lnR w="12700" cmpd="sng">
                      <a:noFill/>
                      <a:prstDash val="solid"/>
                    </a:lnR>
                    <a:lnT w="38100" cmpd="sng">
                      <a:noFill/>
                    </a:lnT>
                    <a:lnB w="12700" cmpd="sng">
                      <a:noFill/>
                      <a:prstDash val="solid"/>
                    </a:lnB>
                    <a:noFill/>
                  </a:tcPr>
                </a:tc>
                <a:tc>
                  <a:txBody>
                    <a:bodyPr/>
                    <a:lstStyle/>
                    <a:p>
                      <a:pPr algn="r" fontAlgn="ctr">
                        <a:buNone/>
                      </a:pPr>
                      <a:r>
                        <a:rPr lang="en-US" sz="1400" cap="none" spc="0">
                          <a:solidFill>
                            <a:schemeClr val="tx1"/>
                          </a:solidFill>
                          <a:effectLst/>
                        </a:rPr>
                        <a:t>8550405</a:t>
                      </a:r>
                    </a:p>
                  </a:txBody>
                  <a:tcPr marL="56047" marR="56047" marT="28023" marB="78988"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667811275"/>
                  </a:ext>
                </a:extLst>
              </a:tr>
              <a:tr h="349242">
                <a:tc>
                  <a:txBody>
                    <a:bodyPr/>
                    <a:lstStyle/>
                    <a:p>
                      <a:pPr algn="r" fontAlgn="ctr">
                        <a:buNone/>
                      </a:pPr>
                      <a:r>
                        <a:rPr lang="en-US" sz="1400" b="1" cap="none" spc="0">
                          <a:solidFill>
                            <a:schemeClr val="tx1"/>
                          </a:solidFill>
                          <a:effectLst/>
                        </a:rPr>
                        <a:t>240</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400" cap="none" spc="0">
                          <a:solidFill>
                            <a:schemeClr val="tx1"/>
                          </a:solidFill>
                          <a:effectLst/>
                        </a:rPr>
                        <a:t>Los Angeles County</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400" cap="none" spc="0">
                          <a:solidFill>
                            <a:schemeClr val="tx1"/>
                          </a:solidFill>
                          <a:effectLst/>
                        </a:rPr>
                        <a:t>California</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400" cap="none" spc="0">
                          <a:solidFill>
                            <a:schemeClr val="tx1"/>
                          </a:solidFill>
                          <a:effectLst/>
                        </a:rPr>
                        <a:t>8219148</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990155079"/>
                  </a:ext>
                </a:extLst>
              </a:tr>
              <a:tr h="349242">
                <a:tc>
                  <a:txBody>
                    <a:bodyPr/>
                    <a:lstStyle/>
                    <a:p>
                      <a:pPr algn="r" fontAlgn="ctr">
                        <a:buNone/>
                      </a:pPr>
                      <a:r>
                        <a:rPr lang="en-US" sz="1400" b="1" cap="none" spc="0">
                          <a:solidFill>
                            <a:schemeClr val="tx1"/>
                          </a:solidFill>
                          <a:effectLst/>
                        </a:rPr>
                        <a:t>253</a:t>
                      </a:r>
                    </a:p>
                  </a:txBody>
                  <a:tcPr marL="56047" marR="56047" marT="28023" marB="78988"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ctr">
                        <a:buNone/>
                      </a:pPr>
                      <a:r>
                        <a:rPr lang="en-US" sz="1400" cap="none" spc="0">
                          <a:solidFill>
                            <a:schemeClr val="tx1"/>
                          </a:solidFill>
                          <a:effectLst/>
                        </a:rPr>
                        <a:t>Maricopa County</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buNone/>
                      </a:pPr>
                      <a:r>
                        <a:rPr lang="en-US" sz="1400" cap="none" spc="0">
                          <a:solidFill>
                            <a:schemeClr val="tx1"/>
                          </a:solidFill>
                          <a:effectLst/>
                        </a:rPr>
                        <a:t>Arizona</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buNone/>
                      </a:pPr>
                      <a:r>
                        <a:rPr lang="en-US" sz="1400" cap="none" spc="0">
                          <a:solidFill>
                            <a:schemeClr val="tx1"/>
                          </a:solidFill>
                          <a:effectLst/>
                        </a:rPr>
                        <a:t>3546258</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862802286"/>
                  </a:ext>
                </a:extLst>
              </a:tr>
              <a:tr h="349242">
                <a:tc>
                  <a:txBody>
                    <a:bodyPr/>
                    <a:lstStyle/>
                    <a:p>
                      <a:pPr algn="r" fontAlgn="ctr">
                        <a:buNone/>
                      </a:pPr>
                      <a:r>
                        <a:rPr lang="en-US" sz="1400" b="1" cap="none" spc="0">
                          <a:solidFill>
                            <a:schemeClr val="tx1"/>
                          </a:solidFill>
                          <a:effectLst/>
                        </a:rPr>
                        <a:t>91</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400" cap="none" spc="0">
                          <a:solidFill>
                            <a:schemeClr val="tx1"/>
                          </a:solidFill>
                          <a:effectLst/>
                        </a:rPr>
                        <a:t>Cook County</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400" cap="none" spc="0">
                          <a:solidFill>
                            <a:schemeClr val="tx1"/>
                          </a:solidFill>
                          <a:effectLst/>
                        </a:rPr>
                        <a:t>Illinois</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400" cap="none" spc="0">
                          <a:solidFill>
                            <a:schemeClr val="tx1"/>
                          </a:solidFill>
                          <a:effectLst/>
                        </a:rPr>
                        <a:t>3013111</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797201810"/>
                  </a:ext>
                </a:extLst>
              </a:tr>
              <a:tr h="559877">
                <a:tc>
                  <a:txBody>
                    <a:bodyPr/>
                    <a:lstStyle/>
                    <a:p>
                      <a:pPr algn="r" fontAlgn="ctr">
                        <a:buNone/>
                      </a:pPr>
                      <a:r>
                        <a:rPr lang="en-US" sz="1400" b="1" cap="none" spc="0">
                          <a:solidFill>
                            <a:schemeClr val="tx1"/>
                          </a:solidFill>
                          <a:effectLst/>
                        </a:rPr>
                        <a:t>92</a:t>
                      </a:r>
                    </a:p>
                  </a:txBody>
                  <a:tcPr marL="56047" marR="56047" marT="28023" marB="78988"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ctr">
                        <a:buNone/>
                      </a:pPr>
                      <a:r>
                        <a:rPr lang="en-US" sz="1400" cap="none" spc="0">
                          <a:solidFill>
                            <a:schemeClr val="tx1"/>
                          </a:solidFill>
                          <a:effectLst/>
                        </a:rPr>
                        <a:t>Cook County/DuPage County</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buNone/>
                      </a:pPr>
                      <a:r>
                        <a:rPr lang="en-US" sz="1400" cap="none" spc="0">
                          <a:solidFill>
                            <a:schemeClr val="tx1"/>
                          </a:solidFill>
                          <a:effectLst/>
                        </a:rPr>
                        <a:t>Illinois</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buNone/>
                      </a:pPr>
                      <a:r>
                        <a:rPr lang="en-US" sz="1400" cap="none" spc="0">
                          <a:solidFill>
                            <a:schemeClr val="tx1"/>
                          </a:solidFill>
                          <a:effectLst/>
                        </a:rPr>
                        <a:t>2795239</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115471"/>
                  </a:ext>
                </a:extLst>
              </a:tr>
              <a:tr h="349242">
                <a:tc>
                  <a:txBody>
                    <a:bodyPr/>
                    <a:lstStyle/>
                    <a:p>
                      <a:pPr algn="r" fontAlgn="ctr">
                        <a:buNone/>
                      </a:pPr>
                      <a:r>
                        <a:rPr lang="en-US" sz="1400" b="1" cap="none" spc="0">
                          <a:solidFill>
                            <a:schemeClr val="tx1"/>
                          </a:solidFill>
                          <a:effectLst/>
                        </a:rPr>
                        <a:t>364</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400" cap="none" spc="0">
                          <a:solidFill>
                            <a:schemeClr val="tx1"/>
                          </a:solidFill>
                          <a:effectLst/>
                        </a:rPr>
                        <a:t>San Diego County</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400" cap="none" spc="0">
                          <a:solidFill>
                            <a:schemeClr val="tx1"/>
                          </a:solidFill>
                          <a:effectLst/>
                        </a:rPr>
                        <a:t>California</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400" cap="none" spc="0">
                          <a:solidFill>
                            <a:schemeClr val="tx1"/>
                          </a:solidFill>
                          <a:effectLst/>
                        </a:rPr>
                        <a:t>2690803</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29107649"/>
                  </a:ext>
                </a:extLst>
              </a:tr>
              <a:tr h="349242">
                <a:tc>
                  <a:txBody>
                    <a:bodyPr/>
                    <a:lstStyle/>
                    <a:p>
                      <a:pPr algn="r" fontAlgn="ctr">
                        <a:buNone/>
                      </a:pPr>
                      <a:r>
                        <a:rPr lang="en-US" sz="1400" b="1" cap="none" spc="0">
                          <a:solidFill>
                            <a:schemeClr val="tx1"/>
                          </a:solidFill>
                          <a:effectLst/>
                        </a:rPr>
                        <a:t>309</a:t>
                      </a:r>
                    </a:p>
                  </a:txBody>
                  <a:tcPr marL="56047" marR="56047" marT="28023" marB="78988"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ctr">
                        <a:buNone/>
                      </a:pPr>
                      <a:r>
                        <a:rPr lang="en-US" sz="1400" cap="none" spc="0">
                          <a:solidFill>
                            <a:schemeClr val="tx1"/>
                          </a:solidFill>
                          <a:effectLst/>
                        </a:rPr>
                        <a:t>Orange County</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buNone/>
                      </a:pPr>
                      <a:r>
                        <a:rPr lang="en-US" sz="1400" cap="none" spc="0">
                          <a:solidFill>
                            <a:schemeClr val="tx1"/>
                          </a:solidFill>
                          <a:effectLst/>
                        </a:rPr>
                        <a:t>California</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buNone/>
                      </a:pPr>
                      <a:r>
                        <a:rPr lang="en-US" sz="1400" cap="none" spc="0">
                          <a:solidFill>
                            <a:schemeClr val="tx1"/>
                          </a:solidFill>
                          <a:effectLst/>
                        </a:rPr>
                        <a:t>2659259</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740554110"/>
                  </a:ext>
                </a:extLst>
              </a:tr>
              <a:tr h="349242">
                <a:tc>
                  <a:txBody>
                    <a:bodyPr/>
                    <a:lstStyle/>
                    <a:p>
                      <a:pPr algn="r" fontAlgn="ctr">
                        <a:buNone/>
                      </a:pPr>
                      <a:r>
                        <a:rPr lang="en-US" sz="1400" b="1" cap="none" spc="0">
                          <a:solidFill>
                            <a:schemeClr val="tx1"/>
                          </a:solidFill>
                          <a:effectLst/>
                        </a:rPr>
                        <a:t>218</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400" cap="none" spc="0">
                          <a:solidFill>
                            <a:schemeClr val="tx1"/>
                          </a:solidFill>
                          <a:effectLst/>
                        </a:rPr>
                        <a:t>Kings County</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400" cap="none" spc="0">
                          <a:solidFill>
                            <a:schemeClr val="tx1"/>
                          </a:solidFill>
                          <a:effectLst/>
                        </a:rPr>
                        <a:t>New York</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400" cap="none" spc="0">
                          <a:solidFill>
                            <a:schemeClr val="tx1"/>
                          </a:solidFill>
                          <a:effectLst/>
                        </a:rPr>
                        <a:t>2636735</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076307448"/>
                  </a:ext>
                </a:extLst>
              </a:tr>
              <a:tr h="349242">
                <a:tc>
                  <a:txBody>
                    <a:bodyPr/>
                    <a:lstStyle/>
                    <a:p>
                      <a:pPr algn="r" fontAlgn="ctr">
                        <a:buNone/>
                      </a:pPr>
                      <a:r>
                        <a:rPr lang="en-US" sz="1400" b="1" cap="none" spc="0">
                          <a:solidFill>
                            <a:schemeClr val="tx1"/>
                          </a:solidFill>
                          <a:effectLst/>
                        </a:rPr>
                        <a:t>342</a:t>
                      </a:r>
                    </a:p>
                  </a:txBody>
                  <a:tcPr marL="56047" marR="56047" marT="28023" marB="78988"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ctr">
                        <a:buNone/>
                      </a:pPr>
                      <a:r>
                        <a:rPr lang="en-US" sz="1400" cap="none" spc="0">
                          <a:solidFill>
                            <a:schemeClr val="tx1"/>
                          </a:solidFill>
                          <a:effectLst/>
                        </a:rPr>
                        <a:t>Queens County</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buNone/>
                      </a:pPr>
                      <a:r>
                        <a:rPr lang="en-US" sz="1400" cap="none" spc="0">
                          <a:solidFill>
                            <a:schemeClr val="tx1"/>
                          </a:solidFill>
                          <a:effectLst/>
                        </a:rPr>
                        <a:t>New York</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buNone/>
                      </a:pPr>
                      <a:r>
                        <a:rPr lang="en-US" sz="1400" cap="none" spc="0">
                          <a:solidFill>
                            <a:schemeClr val="tx1"/>
                          </a:solidFill>
                          <a:effectLst/>
                        </a:rPr>
                        <a:t>2339150</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24397516"/>
                  </a:ext>
                </a:extLst>
              </a:tr>
              <a:tr h="981146">
                <a:tc>
                  <a:txBody>
                    <a:bodyPr/>
                    <a:lstStyle/>
                    <a:p>
                      <a:pPr algn="r" fontAlgn="ctr">
                        <a:buNone/>
                      </a:pPr>
                      <a:r>
                        <a:rPr lang="en-US" sz="1400" b="1" cap="none" spc="0">
                          <a:solidFill>
                            <a:schemeClr val="tx1"/>
                          </a:solidFill>
                          <a:effectLst/>
                        </a:rPr>
                        <a:t>152</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400" cap="none" spc="0">
                          <a:solidFill>
                            <a:schemeClr val="tx1"/>
                          </a:solidFill>
                          <a:effectLst/>
                        </a:rPr>
                        <a:t>Fort Bend County/Harris County/Montgomery County</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400" cap="none" spc="0">
                          <a:solidFill>
                            <a:schemeClr val="tx1"/>
                          </a:solidFill>
                          <a:effectLst/>
                        </a:rPr>
                        <a:t>Texas</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400" cap="none" spc="0">
                          <a:solidFill>
                            <a:schemeClr val="tx1"/>
                          </a:solidFill>
                          <a:effectLst/>
                        </a:rPr>
                        <a:t>2296224</a:t>
                      </a:r>
                    </a:p>
                  </a:txBody>
                  <a:tcPr marL="56047" marR="56047" marT="28023" marB="789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815333956"/>
                  </a:ext>
                </a:extLst>
              </a:tr>
            </a:tbl>
          </a:graphicData>
        </a:graphic>
      </p:graphicFrame>
    </p:spTree>
    <p:extLst>
      <p:ext uri="{BB962C8B-B14F-4D97-AF65-F5344CB8AC3E}">
        <p14:creationId xmlns:p14="http://schemas.microsoft.com/office/powerpoint/2010/main" val="357180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07635E-C70B-08EE-03A7-0E1347E131DE}"/>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6B3487-7ACD-532C-59F3-00D0A3653BEC}"/>
              </a:ext>
            </a:extLst>
          </p:cNvPr>
          <p:cNvSpPr>
            <a:spLocks noGrp="1"/>
          </p:cNvSpPr>
          <p:nvPr>
            <p:ph type="title"/>
          </p:nvPr>
        </p:nvSpPr>
        <p:spPr>
          <a:xfrm>
            <a:off x="7859485" y="634946"/>
            <a:ext cx="3690257" cy="1450757"/>
          </a:xfrm>
        </p:spPr>
        <p:txBody>
          <a:bodyPr>
            <a:normAutofit/>
          </a:bodyPr>
          <a:lstStyle/>
          <a:p>
            <a:r>
              <a:rPr lang="en-US" sz="3400" dirty="0"/>
              <a:t>What About the Least Populated Regions?</a:t>
            </a:r>
          </a:p>
        </p:txBody>
      </p:sp>
      <p:cxnSp>
        <p:nvCxnSpPr>
          <p:cNvPr id="25" name="Straight Connector 2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D00DB397-27D2-E4E5-BB9B-C9B275693384}"/>
              </a:ext>
            </a:extLst>
          </p:cNvPr>
          <p:cNvSpPr>
            <a:spLocks noGrp="1"/>
          </p:cNvSpPr>
          <p:nvPr>
            <p:ph idx="1"/>
          </p:nvPr>
        </p:nvSpPr>
        <p:spPr>
          <a:xfrm>
            <a:off x="7859485" y="2198914"/>
            <a:ext cx="3690257" cy="3670180"/>
          </a:xfrm>
        </p:spPr>
        <p:txBody>
          <a:bodyPr>
            <a:normAutofit/>
          </a:bodyPr>
          <a:lstStyle/>
          <a:p>
            <a:r>
              <a:rPr lang="en-US" dirty="0"/>
              <a:t>A population of 50,000 seems to be the minimum threshold.</a:t>
            </a:r>
          </a:p>
          <a:p>
            <a:r>
              <a:rPr lang="en-US" dirty="0"/>
              <a:t>Some of these are in more rural areas</a:t>
            </a:r>
          </a:p>
          <a:p>
            <a:r>
              <a:rPr lang="en-US" dirty="0"/>
              <a:t>However, some are near larger cities.</a:t>
            </a:r>
          </a:p>
          <a:p>
            <a:pPr lvl="1"/>
            <a:r>
              <a:rPr lang="en-US" dirty="0"/>
              <a:t>Tarrant/Denton/Dallas counties is near Dallas, Texas.</a:t>
            </a:r>
          </a:p>
          <a:p>
            <a:endParaRPr lang="en-US" dirty="0"/>
          </a:p>
        </p:txBody>
      </p:sp>
      <p:sp>
        <p:nvSpPr>
          <p:cNvPr id="27" name="Rectangle 2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3" name="Table 2">
            <a:extLst>
              <a:ext uri="{FF2B5EF4-FFF2-40B4-BE49-F238E27FC236}">
                <a16:creationId xmlns:a16="http://schemas.microsoft.com/office/drawing/2014/main" id="{DC328F37-BA59-D65F-2FFD-B201E8213D73}"/>
              </a:ext>
            </a:extLst>
          </p:cNvPr>
          <p:cNvGraphicFramePr>
            <a:graphicFrameLocks noGrp="1"/>
          </p:cNvGraphicFramePr>
          <p:nvPr>
            <p:extLst>
              <p:ext uri="{D42A27DB-BD31-4B8C-83A1-F6EECF244321}">
                <p14:modId xmlns:p14="http://schemas.microsoft.com/office/powerpoint/2010/main" val="330526367"/>
              </p:ext>
            </p:extLst>
          </p:nvPr>
        </p:nvGraphicFramePr>
        <p:xfrm>
          <a:off x="633999" y="1143840"/>
          <a:ext cx="6909802" cy="4306894"/>
        </p:xfrm>
        <a:graphic>
          <a:graphicData uri="http://schemas.openxmlformats.org/drawingml/2006/table">
            <a:tbl>
              <a:tblPr firstRow="1" bandRow="1"/>
              <a:tblGrid>
                <a:gridCol w="913369">
                  <a:extLst>
                    <a:ext uri="{9D8B030D-6E8A-4147-A177-3AD203B41FA5}">
                      <a16:colId xmlns:a16="http://schemas.microsoft.com/office/drawing/2014/main" val="3788491307"/>
                    </a:ext>
                  </a:extLst>
                </a:gridCol>
                <a:gridCol w="2151424">
                  <a:extLst>
                    <a:ext uri="{9D8B030D-6E8A-4147-A177-3AD203B41FA5}">
                      <a16:colId xmlns:a16="http://schemas.microsoft.com/office/drawing/2014/main" val="1040288633"/>
                    </a:ext>
                  </a:extLst>
                </a:gridCol>
                <a:gridCol w="1969695">
                  <a:extLst>
                    <a:ext uri="{9D8B030D-6E8A-4147-A177-3AD203B41FA5}">
                      <a16:colId xmlns:a16="http://schemas.microsoft.com/office/drawing/2014/main" val="2744797418"/>
                    </a:ext>
                  </a:extLst>
                </a:gridCol>
                <a:gridCol w="1875314">
                  <a:extLst>
                    <a:ext uri="{9D8B030D-6E8A-4147-A177-3AD203B41FA5}">
                      <a16:colId xmlns:a16="http://schemas.microsoft.com/office/drawing/2014/main" val="2664834130"/>
                    </a:ext>
                  </a:extLst>
                </a:gridCol>
              </a:tblGrid>
              <a:tr h="348479">
                <a:tc>
                  <a:txBody>
                    <a:bodyPr/>
                    <a:lstStyle/>
                    <a:p>
                      <a:pPr algn="r" fontAlgn="ctr">
                        <a:buNone/>
                      </a:pPr>
                      <a:endParaRPr lang="en-US" sz="1600" b="1">
                        <a:effectLst/>
                      </a:endParaRP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b="1">
                          <a:effectLst/>
                        </a:rPr>
                        <a:t>county</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b="1">
                          <a:effectLst/>
                        </a:rPr>
                        <a:t>state</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b="1">
                          <a:effectLst/>
                        </a:rPr>
                        <a:t>population</a:t>
                      </a:r>
                    </a:p>
                  </a:txBody>
                  <a:tcPr marL="78234" marR="78234" marT="39117" marB="39117" anchor="ctr">
                    <a:lnL>
                      <a:noFill/>
                    </a:lnL>
                    <a:lnR>
                      <a:noFill/>
                    </a:lnR>
                    <a:lnT>
                      <a:noFill/>
                    </a:lnT>
                    <a:lnB>
                      <a:noFill/>
                    </a:lnB>
                    <a:solidFill>
                      <a:srgbClr val="FFFFFF"/>
                    </a:solidFill>
                  </a:tcPr>
                </a:tc>
                <a:extLst>
                  <a:ext uri="{0D108BD9-81ED-4DB2-BD59-A6C34878D82A}">
                    <a16:rowId xmlns:a16="http://schemas.microsoft.com/office/drawing/2014/main" val="355309258"/>
                  </a:ext>
                </a:extLst>
              </a:tr>
              <a:tr h="348479">
                <a:tc>
                  <a:txBody>
                    <a:bodyPr/>
                    <a:lstStyle/>
                    <a:p>
                      <a:pPr algn="r" fontAlgn="ctr">
                        <a:buNone/>
                      </a:pPr>
                      <a:r>
                        <a:rPr lang="en-US" sz="1600" b="1">
                          <a:effectLst/>
                        </a:rPr>
                        <a:t>147</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Floyd County</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Indiana</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50145</a:t>
                      </a:r>
                    </a:p>
                  </a:txBody>
                  <a:tcPr marL="78234" marR="78234" marT="39117" marB="39117" anchor="ctr">
                    <a:lnL>
                      <a:noFill/>
                    </a:lnL>
                    <a:lnR>
                      <a:noFill/>
                    </a:lnR>
                    <a:lnT>
                      <a:noFill/>
                    </a:lnT>
                    <a:lnB>
                      <a:noFill/>
                    </a:lnB>
                    <a:solidFill>
                      <a:srgbClr val="FFFFFF"/>
                    </a:solidFill>
                  </a:tcPr>
                </a:tc>
                <a:extLst>
                  <a:ext uri="{0D108BD9-81ED-4DB2-BD59-A6C34878D82A}">
                    <a16:rowId xmlns:a16="http://schemas.microsoft.com/office/drawing/2014/main" val="4013414040"/>
                  </a:ext>
                </a:extLst>
              </a:tr>
              <a:tr h="348479">
                <a:tc>
                  <a:txBody>
                    <a:bodyPr/>
                    <a:lstStyle/>
                    <a:p>
                      <a:pPr algn="r" fontAlgn="ctr">
                        <a:buNone/>
                      </a:pPr>
                      <a:r>
                        <a:rPr lang="en-US" sz="1600" b="1">
                          <a:effectLst/>
                        </a:rPr>
                        <a:t>158</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Galveston County</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Texas</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50180</a:t>
                      </a:r>
                    </a:p>
                  </a:txBody>
                  <a:tcPr marL="78234" marR="78234" marT="39117" marB="39117" anchor="ctr">
                    <a:lnL>
                      <a:noFill/>
                    </a:lnL>
                    <a:lnR>
                      <a:noFill/>
                    </a:lnR>
                    <a:lnT>
                      <a:noFill/>
                    </a:lnT>
                    <a:lnB>
                      <a:noFill/>
                    </a:lnB>
                    <a:solidFill>
                      <a:srgbClr val="FFFFFF"/>
                    </a:solidFill>
                  </a:tcPr>
                </a:tc>
                <a:extLst>
                  <a:ext uri="{0D108BD9-81ED-4DB2-BD59-A6C34878D82A}">
                    <a16:rowId xmlns:a16="http://schemas.microsoft.com/office/drawing/2014/main" val="2362991943"/>
                  </a:ext>
                </a:extLst>
              </a:tr>
              <a:tr h="348479">
                <a:tc>
                  <a:txBody>
                    <a:bodyPr/>
                    <a:lstStyle/>
                    <a:p>
                      <a:pPr algn="r" fontAlgn="ctr">
                        <a:buNone/>
                      </a:pPr>
                      <a:r>
                        <a:rPr lang="en-US" sz="1600" b="1">
                          <a:effectLst/>
                        </a:rPr>
                        <a:t>411</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Thurston County</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Washington</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50302</a:t>
                      </a:r>
                    </a:p>
                  </a:txBody>
                  <a:tcPr marL="78234" marR="78234" marT="39117" marB="39117" anchor="ctr">
                    <a:lnL>
                      <a:noFill/>
                    </a:lnL>
                    <a:lnR>
                      <a:noFill/>
                    </a:lnR>
                    <a:lnT>
                      <a:noFill/>
                    </a:lnT>
                    <a:lnB>
                      <a:noFill/>
                    </a:lnB>
                    <a:solidFill>
                      <a:srgbClr val="FFFFFF"/>
                    </a:solidFill>
                  </a:tcPr>
                </a:tc>
                <a:extLst>
                  <a:ext uri="{0D108BD9-81ED-4DB2-BD59-A6C34878D82A}">
                    <a16:rowId xmlns:a16="http://schemas.microsoft.com/office/drawing/2014/main" val="2271231281"/>
                  </a:ext>
                </a:extLst>
              </a:tr>
              <a:tr h="348479">
                <a:tc>
                  <a:txBody>
                    <a:bodyPr/>
                    <a:lstStyle/>
                    <a:p>
                      <a:pPr algn="r" fontAlgn="ctr">
                        <a:buNone/>
                      </a:pPr>
                      <a:r>
                        <a:rPr lang="en-US" sz="1600" b="1">
                          <a:effectLst/>
                        </a:rPr>
                        <a:t>314</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Ottawa County</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Michigan</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50340</a:t>
                      </a:r>
                    </a:p>
                  </a:txBody>
                  <a:tcPr marL="78234" marR="78234" marT="39117" marB="39117" anchor="ctr">
                    <a:lnL>
                      <a:noFill/>
                    </a:lnL>
                    <a:lnR>
                      <a:noFill/>
                    </a:lnR>
                    <a:lnT>
                      <a:noFill/>
                    </a:lnT>
                    <a:lnB>
                      <a:noFill/>
                    </a:lnB>
                    <a:solidFill>
                      <a:srgbClr val="FFFFFF"/>
                    </a:solidFill>
                  </a:tcPr>
                </a:tc>
                <a:extLst>
                  <a:ext uri="{0D108BD9-81ED-4DB2-BD59-A6C34878D82A}">
                    <a16:rowId xmlns:a16="http://schemas.microsoft.com/office/drawing/2014/main" val="3740973940"/>
                  </a:ext>
                </a:extLst>
              </a:tr>
              <a:tr h="348479">
                <a:tc>
                  <a:txBody>
                    <a:bodyPr/>
                    <a:lstStyle/>
                    <a:p>
                      <a:pPr algn="r" fontAlgn="ctr">
                        <a:buNone/>
                      </a:pPr>
                      <a:r>
                        <a:rPr lang="en-US" sz="1600" b="1">
                          <a:effectLst/>
                        </a:rPr>
                        <a:t>51</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Cache County</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Utah</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50371</a:t>
                      </a:r>
                    </a:p>
                  </a:txBody>
                  <a:tcPr marL="78234" marR="78234" marT="39117" marB="39117" anchor="ctr">
                    <a:lnL>
                      <a:noFill/>
                    </a:lnL>
                    <a:lnR>
                      <a:noFill/>
                    </a:lnR>
                    <a:lnT>
                      <a:noFill/>
                    </a:lnT>
                    <a:lnB>
                      <a:noFill/>
                    </a:lnB>
                    <a:solidFill>
                      <a:srgbClr val="FFFFFF"/>
                    </a:solidFill>
                  </a:tcPr>
                </a:tc>
                <a:extLst>
                  <a:ext uri="{0D108BD9-81ED-4DB2-BD59-A6C34878D82A}">
                    <a16:rowId xmlns:a16="http://schemas.microsoft.com/office/drawing/2014/main" val="4037943478"/>
                  </a:ext>
                </a:extLst>
              </a:tr>
              <a:tr h="348479">
                <a:tc>
                  <a:txBody>
                    <a:bodyPr/>
                    <a:lstStyle/>
                    <a:p>
                      <a:pPr algn="r" fontAlgn="ctr">
                        <a:buNone/>
                      </a:pPr>
                      <a:r>
                        <a:rPr lang="en-US" sz="1600" b="1">
                          <a:effectLst/>
                        </a:rPr>
                        <a:t>241</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Loudoun County</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Virginia</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51209</a:t>
                      </a:r>
                    </a:p>
                  </a:txBody>
                  <a:tcPr marL="78234" marR="78234" marT="39117" marB="39117" anchor="ctr">
                    <a:lnL>
                      <a:noFill/>
                    </a:lnL>
                    <a:lnR>
                      <a:noFill/>
                    </a:lnR>
                    <a:lnT>
                      <a:noFill/>
                    </a:lnT>
                    <a:lnB>
                      <a:noFill/>
                    </a:lnB>
                    <a:solidFill>
                      <a:srgbClr val="FFFFFF"/>
                    </a:solidFill>
                  </a:tcPr>
                </a:tc>
                <a:extLst>
                  <a:ext uri="{0D108BD9-81ED-4DB2-BD59-A6C34878D82A}">
                    <a16:rowId xmlns:a16="http://schemas.microsoft.com/office/drawing/2014/main" val="1821883014"/>
                  </a:ext>
                </a:extLst>
              </a:tr>
              <a:tr h="822104">
                <a:tc>
                  <a:txBody>
                    <a:bodyPr/>
                    <a:lstStyle/>
                    <a:p>
                      <a:pPr algn="r" fontAlgn="ctr">
                        <a:buNone/>
                      </a:pPr>
                      <a:r>
                        <a:rPr lang="en-US" sz="1600" b="1">
                          <a:effectLst/>
                        </a:rPr>
                        <a:t>409</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Tarrant County/Denton County/Dallas County</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Texas</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51404</a:t>
                      </a:r>
                    </a:p>
                  </a:txBody>
                  <a:tcPr marL="78234" marR="78234" marT="39117" marB="39117" anchor="ctr">
                    <a:lnL>
                      <a:noFill/>
                    </a:lnL>
                    <a:lnR>
                      <a:noFill/>
                    </a:lnR>
                    <a:lnT>
                      <a:noFill/>
                    </a:lnT>
                    <a:lnB>
                      <a:noFill/>
                    </a:lnB>
                    <a:solidFill>
                      <a:srgbClr val="FFFFFF"/>
                    </a:solidFill>
                  </a:tcPr>
                </a:tc>
                <a:extLst>
                  <a:ext uri="{0D108BD9-81ED-4DB2-BD59-A6C34878D82A}">
                    <a16:rowId xmlns:a16="http://schemas.microsoft.com/office/drawing/2014/main" val="202042816"/>
                  </a:ext>
                </a:extLst>
              </a:tr>
              <a:tr h="348479">
                <a:tc>
                  <a:txBody>
                    <a:bodyPr/>
                    <a:lstStyle/>
                    <a:p>
                      <a:pPr algn="r" fontAlgn="ctr">
                        <a:buNone/>
                      </a:pPr>
                      <a:r>
                        <a:rPr lang="en-US" sz="1600" b="1">
                          <a:effectLst/>
                        </a:rPr>
                        <a:t>168</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Hall County</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Nebraska</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51440</a:t>
                      </a:r>
                    </a:p>
                  </a:txBody>
                  <a:tcPr marL="78234" marR="78234" marT="39117" marB="39117" anchor="ctr">
                    <a:lnL>
                      <a:noFill/>
                    </a:lnL>
                    <a:lnR>
                      <a:noFill/>
                    </a:lnR>
                    <a:lnT>
                      <a:noFill/>
                    </a:lnT>
                    <a:lnB>
                      <a:noFill/>
                    </a:lnB>
                    <a:solidFill>
                      <a:srgbClr val="FFFFFF"/>
                    </a:solidFill>
                  </a:tcPr>
                </a:tc>
                <a:extLst>
                  <a:ext uri="{0D108BD9-81ED-4DB2-BD59-A6C34878D82A}">
                    <a16:rowId xmlns:a16="http://schemas.microsoft.com/office/drawing/2014/main" val="2336110843"/>
                  </a:ext>
                </a:extLst>
              </a:tr>
              <a:tr h="348479">
                <a:tc>
                  <a:txBody>
                    <a:bodyPr/>
                    <a:lstStyle/>
                    <a:p>
                      <a:pPr algn="r" fontAlgn="ctr">
                        <a:buNone/>
                      </a:pPr>
                      <a:r>
                        <a:rPr lang="en-US" sz="1600" b="1">
                          <a:effectLst/>
                        </a:rPr>
                        <a:t>55</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Calhoun County</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Michigan</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51589</a:t>
                      </a:r>
                    </a:p>
                  </a:txBody>
                  <a:tcPr marL="78234" marR="78234" marT="39117" marB="39117" anchor="ctr">
                    <a:lnL>
                      <a:noFill/>
                    </a:lnL>
                    <a:lnR>
                      <a:noFill/>
                    </a:lnR>
                    <a:lnT>
                      <a:noFill/>
                    </a:lnT>
                    <a:lnB>
                      <a:noFill/>
                    </a:lnB>
                    <a:solidFill>
                      <a:srgbClr val="FFFFFF"/>
                    </a:solidFill>
                  </a:tcPr>
                </a:tc>
                <a:extLst>
                  <a:ext uri="{0D108BD9-81ED-4DB2-BD59-A6C34878D82A}">
                    <a16:rowId xmlns:a16="http://schemas.microsoft.com/office/drawing/2014/main" val="1012276854"/>
                  </a:ext>
                </a:extLst>
              </a:tr>
              <a:tr h="348479">
                <a:tc>
                  <a:txBody>
                    <a:bodyPr/>
                    <a:lstStyle/>
                    <a:p>
                      <a:pPr algn="r" fontAlgn="ctr">
                        <a:buNone/>
                      </a:pPr>
                      <a:r>
                        <a:rPr lang="en-US" sz="1600" b="1">
                          <a:effectLst/>
                        </a:rPr>
                        <a:t>160</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Garfield County</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Oklahoma</a:t>
                      </a:r>
                    </a:p>
                  </a:txBody>
                  <a:tcPr marL="78234" marR="78234" marT="39117" marB="39117" anchor="ctr">
                    <a:lnL>
                      <a:noFill/>
                    </a:lnL>
                    <a:lnR>
                      <a:noFill/>
                    </a:lnR>
                    <a:lnT>
                      <a:noFill/>
                    </a:lnT>
                    <a:lnB>
                      <a:noFill/>
                    </a:lnB>
                    <a:solidFill>
                      <a:srgbClr val="FFFFFF"/>
                    </a:solidFill>
                  </a:tcPr>
                </a:tc>
                <a:tc>
                  <a:txBody>
                    <a:bodyPr/>
                    <a:lstStyle/>
                    <a:p>
                      <a:pPr algn="r" fontAlgn="ctr">
                        <a:buNone/>
                      </a:pPr>
                      <a:r>
                        <a:rPr lang="en-US" sz="1600">
                          <a:effectLst/>
                        </a:rPr>
                        <a:t>51776</a:t>
                      </a:r>
                    </a:p>
                  </a:txBody>
                  <a:tcPr marL="78234" marR="78234" marT="39117" marB="39117" anchor="ctr">
                    <a:lnL>
                      <a:noFill/>
                    </a:lnL>
                    <a:lnR>
                      <a:noFill/>
                    </a:lnR>
                    <a:lnT>
                      <a:noFill/>
                    </a:lnT>
                    <a:lnB>
                      <a:noFill/>
                    </a:lnB>
                    <a:solidFill>
                      <a:srgbClr val="FFFFFF"/>
                    </a:solidFill>
                  </a:tcPr>
                </a:tc>
                <a:extLst>
                  <a:ext uri="{0D108BD9-81ED-4DB2-BD59-A6C34878D82A}">
                    <a16:rowId xmlns:a16="http://schemas.microsoft.com/office/drawing/2014/main" val="551452244"/>
                  </a:ext>
                </a:extLst>
              </a:tr>
            </a:tbl>
          </a:graphicData>
        </a:graphic>
      </p:graphicFrame>
    </p:spTree>
    <p:extLst>
      <p:ext uri="{BB962C8B-B14F-4D97-AF65-F5344CB8AC3E}">
        <p14:creationId xmlns:p14="http://schemas.microsoft.com/office/powerpoint/2010/main" val="1859597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C485DE-EE5B-96DF-5224-37ABC2CFBEAC}"/>
            </a:ext>
          </a:extLst>
        </p:cNvPr>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46A22-6D47-82AB-9641-79489519D3D4}"/>
              </a:ext>
            </a:extLst>
          </p:cNvPr>
          <p:cNvSpPr>
            <a:spLocks noGrp="1"/>
          </p:cNvSpPr>
          <p:nvPr>
            <p:ph type="title"/>
          </p:nvPr>
        </p:nvSpPr>
        <p:spPr>
          <a:xfrm>
            <a:off x="7859485" y="634946"/>
            <a:ext cx="3690257" cy="1450757"/>
          </a:xfrm>
        </p:spPr>
        <p:txBody>
          <a:bodyPr>
            <a:normAutofit/>
          </a:bodyPr>
          <a:lstStyle/>
          <a:p>
            <a:r>
              <a:rPr lang="en-US" sz="3400" dirty="0"/>
              <a:t>Which States Have the Most Sales Per Person?</a:t>
            </a:r>
          </a:p>
        </p:txBody>
      </p:sp>
      <p:pic>
        <p:nvPicPr>
          <p:cNvPr id="9218" name="Picture 2">
            <a:extLst>
              <a:ext uri="{FF2B5EF4-FFF2-40B4-BE49-F238E27FC236}">
                <a16:creationId xmlns:a16="http://schemas.microsoft.com/office/drawing/2014/main" id="{2B37232B-6860-0300-DB91-FF8E8CD0D0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587108"/>
            <a:ext cx="6909801" cy="3420352"/>
          </a:xfrm>
          <a:prstGeom prst="rect">
            <a:avLst/>
          </a:prstGeom>
          <a:noFill/>
          <a:extLst>
            <a:ext uri="{909E8E84-426E-40DD-AFC4-6F175D3DCCD1}">
              <a14:hiddenFill xmlns:a14="http://schemas.microsoft.com/office/drawing/2010/main">
                <a:solidFill>
                  <a:srgbClr val="FFFFFF"/>
                </a:solidFill>
              </a14:hiddenFill>
            </a:ext>
          </a:extLst>
        </p:spPr>
      </p:pic>
      <p:cxnSp>
        <p:nvCxnSpPr>
          <p:cNvPr id="9225" name="Straight Connector 922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1464044-6081-565A-2148-3630DE95B7CE}"/>
              </a:ext>
            </a:extLst>
          </p:cNvPr>
          <p:cNvSpPr>
            <a:spLocks noGrp="1"/>
          </p:cNvSpPr>
          <p:nvPr>
            <p:ph idx="1"/>
          </p:nvPr>
        </p:nvSpPr>
        <p:spPr>
          <a:xfrm>
            <a:off x="7859485" y="2198914"/>
            <a:ext cx="3690257" cy="3670180"/>
          </a:xfrm>
        </p:spPr>
        <p:txBody>
          <a:bodyPr>
            <a:normAutofit/>
          </a:bodyPr>
          <a:lstStyle/>
          <a:p>
            <a:r>
              <a:rPr lang="en-US" dirty="0"/>
              <a:t>None of these states are in top list for population or in sales.</a:t>
            </a:r>
          </a:p>
          <a:p>
            <a:r>
              <a:rPr lang="en-US" dirty="0"/>
              <a:t>These may have some of the least population served.</a:t>
            </a:r>
          </a:p>
          <a:p>
            <a:endParaRPr lang="en-US" dirty="0"/>
          </a:p>
        </p:txBody>
      </p:sp>
      <p:sp>
        <p:nvSpPr>
          <p:cNvPr id="9227" name="Rectangle 922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229" name="Rectangle 922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8672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B34901-E549-0FCE-9F03-F5067A6D3380}"/>
            </a:ext>
          </a:extLst>
        </p:cNvPr>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04A284-B1F7-4E08-3F6A-206FB67F9761}"/>
              </a:ext>
            </a:extLst>
          </p:cNvPr>
          <p:cNvSpPr>
            <a:spLocks noGrp="1"/>
          </p:cNvSpPr>
          <p:nvPr>
            <p:ph type="title"/>
          </p:nvPr>
        </p:nvSpPr>
        <p:spPr>
          <a:xfrm>
            <a:off x="7859485" y="634946"/>
            <a:ext cx="3690257" cy="1450757"/>
          </a:xfrm>
        </p:spPr>
        <p:txBody>
          <a:bodyPr>
            <a:normAutofit/>
          </a:bodyPr>
          <a:lstStyle/>
          <a:p>
            <a:r>
              <a:rPr lang="en-US" sz="3400" dirty="0"/>
              <a:t>Are These States Serving the Least Population?</a:t>
            </a:r>
          </a:p>
        </p:txBody>
      </p:sp>
      <p:pic>
        <p:nvPicPr>
          <p:cNvPr id="10242" name="Picture 2">
            <a:extLst>
              <a:ext uri="{FF2B5EF4-FFF2-40B4-BE49-F238E27FC236}">
                <a16:creationId xmlns:a16="http://schemas.microsoft.com/office/drawing/2014/main" id="{E53DC154-13BA-2F9E-119A-43D5FDEE56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587108"/>
            <a:ext cx="6909801" cy="3420352"/>
          </a:xfrm>
          <a:prstGeom prst="rect">
            <a:avLst/>
          </a:prstGeom>
          <a:noFill/>
          <a:extLst>
            <a:ext uri="{909E8E84-426E-40DD-AFC4-6F175D3DCCD1}">
              <a14:hiddenFill xmlns:a14="http://schemas.microsoft.com/office/drawing/2010/main">
                <a:solidFill>
                  <a:srgbClr val="FFFFFF"/>
                </a:solidFill>
              </a14:hiddenFill>
            </a:ext>
          </a:extLst>
        </p:spPr>
      </p:pic>
      <p:cxnSp>
        <p:nvCxnSpPr>
          <p:cNvPr id="10249" name="Straight Connector 10248">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334A8BC-9292-5CD9-14AD-FDA37EBF207D}"/>
              </a:ext>
            </a:extLst>
          </p:cNvPr>
          <p:cNvSpPr>
            <a:spLocks noGrp="1"/>
          </p:cNvSpPr>
          <p:nvPr>
            <p:ph idx="1"/>
          </p:nvPr>
        </p:nvSpPr>
        <p:spPr>
          <a:xfrm>
            <a:off x="7859485" y="2198914"/>
            <a:ext cx="3690257" cy="3670180"/>
          </a:xfrm>
        </p:spPr>
        <p:txBody>
          <a:bodyPr>
            <a:normAutofit/>
          </a:bodyPr>
          <a:lstStyle/>
          <a:p>
            <a:r>
              <a:rPr lang="en-US" dirty="0"/>
              <a:t>Indeed, some of those states have of the least population served.</a:t>
            </a:r>
          </a:p>
          <a:p>
            <a:r>
              <a:rPr lang="en-US" dirty="0"/>
              <a:t>Maine, Delaware, Wyoming, North Dakota generate the most sales per person.</a:t>
            </a:r>
          </a:p>
        </p:txBody>
      </p:sp>
      <p:sp>
        <p:nvSpPr>
          <p:cNvPr id="10251" name="Rectangle 10250">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253" name="Rectangle 10252">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15975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8B9DFD-D631-5884-C482-D905B7F24369}"/>
            </a:ext>
          </a:extLst>
        </p:cNvPr>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49BF8-0D96-B3F9-6E51-373C32FE4216}"/>
              </a:ext>
            </a:extLst>
          </p:cNvPr>
          <p:cNvSpPr>
            <a:spLocks noGrp="1"/>
          </p:cNvSpPr>
          <p:nvPr>
            <p:ph type="title"/>
          </p:nvPr>
        </p:nvSpPr>
        <p:spPr>
          <a:xfrm>
            <a:off x="7859485" y="634946"/>
            <a:ext cx="3690257" cy="1450757"/>
          </a:xfrm>
        </p:spPr>
        <p:txBody>
          <a:bodyPr>
            <a:normAutofit/>
          </a:bodyPr>
          <a:lstStyle/>
          <a:p>
            <a:r>
              <a:rPr lang="en-US" dirty="0"/>
              <a:t>Top Customers</a:t>
            </a:r>
          </a:p>
        </p:txBody>
      </p:sp>
      <p:pic>
        <p:nvPicPr>
          <p:cNvPr id="11266" name="Picture 2">
            <a:extLst>
              <a:ext uri="{FF2B5EF4-FFF2-40B4-BE49-F238E27FC236}">
                <a16:creationId xmlns:a16="http://schemas.microsoft.com/office/drawing/2014/main" id="{E983F2B5-F000-D2B5-4499-1EF441F886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587108"/>
            <a:ext cx="6909801" cy="3420352"/>
          </a:xfrm>
          <a:prstGeom prst="rect">
            <a:avLst/>
          </a:prstGeom>
          <a:noFill/>
          <a:extLst>
            <a:ext uri="{909E8E84-426E-40DD-AFC4-6F175D3DCCD1}">
              <a14:hiddenFill xmlns:a14="http://schemas.microsoft.com/office/drawing/2010/main">
                <a:solidFill>
                  <a:srgbClr val="FFFFFF"/>
                </a:solidFill>
              </a14:hiddenFill>
            </a:ext>
          </a:extLst>
        </p:spPr>
      </p:pic>
      <p:cxnSp>
        <p:nvCxnSpPr>
          <p:cNvPr id="11273" name="Straight Connector 1127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30" name="Content Placeholder 1029">
            <a:extLst>
              <a:ext uri="{FF2B5EF4-FFF2-40B4-BE49-F238E27FC236}">
                <a16:creationId xmlns:a16="http://schemas.microsoft.com/office/drawing/2014/main" id="{5B85B388-4AC9-B0A0-D2F6-5DC6C79376A2}"/>
              </a:ext>
            </a:extLst>
          </p:cNvPr>
          <p:cNvSpPr>
            <a:spLocks noGrp="1"/>
          </p:cNvSpPr>
          <p:nvPr>
            <p:ph idx="1"/>
          </p:nvPr>
        </p:nvSpPr>
        <p:spPr>
          <a:xfrm>
            <a:off x="7859485" y="2198914"/>
            <a:ext cx="3690257" cy="3670180"/>
          </a:xfrm>
        </p:spPr>
        <p:txBody>
          <a:bodyPr>
            <a:normAutofit/>
          </a:bodyPr>
          <a:lstStyle/>
          <a:p>
            <a:pPr marL="0" indent="0">
              <a:buNone/>
            </a:pPr>
            <a:r>
              <a:rPr lang="en-US" dirty="0"/>
              <a:t>Some generated over $10 million in sales.</a:t>
            </a:r>
          </a:p>
          <a:p>
            <a:pPr marL="0" indent="0">
              <a:buNone/>
            </a:pPr>
            <a:r>
              <a:rPr lang="en-US" dirty="0"/>
              <a:t>These are the customers to maintain best business relationships with.</a:t>
            </a:r>
          </a:p>
          <a:p>
            <a:pPr marL="0" indent="0">
              <a:buNone/>
            </a:pPr>
            <a:endParaRPr lang="en-US" dirty="0"/>
          </a:p>
        </p:txBody>
      </p:sp>
      <p:sp>
        <p:nvSpPr>
          <p:cNvPr id="11275" name="Rectangle 1127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277" name="Rectangle 1127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99692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FC97D4-215D-C067-C59B-8DBADC67F057}"/>
            </a:ext>
          </a:extLst>
        </p:cNvPr>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E28EE-22E8-C03F-2932-5D43D389260C}"/>
              </a:ext>
            </a:extLst>
          </p:cNvPr>
          <p:cNvSpPr>
            <a:spLocks noGrp="1"/>
          </p:cNvSpPr>
          <p:nvPr>
            <p:ph type="title"/>
          </p:nvPr>
        </p:nvSpPr>
        <p:spPr>
          <a:xfrm>
            <a:off x="7859485" y="634946"/>
            <a:ext cx="3690257" cy="1450757"/>
          </a:xfrm>
        </p:spPr>
        <p:txBody>
          <a:bodyPr>
            <a:normAutofit/>
          </a:bodyPr>
          <a:lstStyle/>
          <a:p>
            <a:r>
              <a:rPr lang="en-US" dirty="0"/>
              <a:t>Sales by Warehouse</a:t>
            </a:r>
          </a:p>
        </p:txBody>
      </p:sp>
      <p:pic>
        <p:nvPicPr>
          <p:cNvPr id="12290" name="Picture 2">
            <a:extLst>
              <a:ext uri="{FF2B5EF4-FFF2-40B4-BE49-F238E27FC236}">
                <a16:creationId xmlns:a16="http://schemas.microsoft.com/office/drawing/2014/main" id="{3DA1DB53-3EFB-8FCB-C0BB-88FC9063E7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587108"/>
            <a:ext cx="6909801" cy="3420352"/>
          </a:xfrm>
          <a:prstGeom prst="rect">
            <a:avLst/>
          </a:prstGeom>
          <a:noFill/>
          <a:extLst>
            <a:ext uri="{909E8E84-426E-40DD-AFC4-6F175D3DCCD1}">
              <a14:hiddenFill xmlns:a14="http://schemas.microsoft.com/office/drawing/2010/main">
                <a:solidFill>
                  <a:srgbClr val="FFFFFF"/>
                </a:solidFill>
              </a14:hiddenFill>
            </a:ext>
          </a:extLst>
        </p:spPr>
      </p:pic>
      <p:cxnSp>
        <p:nvCxnSpPr>
          <p:cNvPr id="12297" name="Straight Connector 1229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30" name="Content Placeholder 1029">
            <a:extLst>
              <a:ext uri="{FF2B5EF4-FFF2-40B4-BE49-F238E27FC236}">
                <a16:creationId xmlns:a16="http://schemas.microsoft.com/office/drawing/2014/main" id="{ABB97A98-182A-60F9-74A9-4AA8476EDEDF}"/>
              </a:ext>
            </a:extLst>
          </p:cNvPr>
          <p:cNvSpPr>
            <a:spLocks noGrp="1"/>
          </p:cNvSpPr>
          <p:nvPr>
            <p:ph idx="1"/>
          </p:nvPr>
        </p:nvSpPr>
        <p:spPr>
          <a:xfrm>
            <a:off x="7859485" y="2198914"/>
            <a:ext cx="3690257" cy="3670180"/>
          </a:xfrm>
        </p:spPr>
        <p:txBody>
          <a:bodyPr>
            <a:normAutofit/>
          </a:bodyPr>
          <a:lstStyle/>
          <a:p>
            <a:pPr marL="0" indent="0">
              <a:buNone/>
            </a:pPr>
            <a:r>
              <a:rPr lang="en-US" dirty="0"/>
              <a:t>AXW291 generates the most sales by far</a:t>
            </a:r>
          </a:p>
          <a:p>
            <a:pPr marL="0" indent="0">
              <a:buNone/>
            </a:pPr>
            <a:r>
              <a:rPr lang="en-US" dirty="0"/>
              <a:t>FLR025 generates the least amount of sales</a:t>
            </a:r>
          </a:p>
          <a:p>
            <a:pPr marL="0" indent="0">
              <a:buNone/>
            </a:pPr>
            <a:r>
              <a:rPr lang="en-US" dirty="0"/>
              <a:t>These trends hold in general over time.</a:t>
            </a:r>
          </a:p>
          <a:p>
            <a:pPr marL="0" indent="0">
              <a:buNone/>
            </a:pPr>
            <a:endParaRPr lang="en-US" dirty="0"/>
          </a:p>
        </p:txBody>
      </p:sp>
      <p:sp>
        <p:nvSpPr>
          <p:cNvPr id="12299" name="Rectangle 1229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301" name="Rectangle 1230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5252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A2DADD-EC0B-8C8E-FF6D-C247F81E76E7}"/>
            </a:ext>
          </a:extLst>
        </p:cNvPr>
        <p:cNvGrpSpPr/>
        <p:nvPr/>
      </p:nvGrpSpPr>
      <p:grpSpPr>
        <a:xfrm>
          <a:off x="0" y="0"/>
          <a:ext cx="0" cy="0"/>
          <a:chOff x="0" y="0"/>
          <a:chExt cx="0" cy="0"/>
        </a:xfrm>
      </p:grpSpPr>
      <p:sp useBgFill="1">
        <p:nvSpPr>
          <p:cNvPr id="13319" name="Rectangle 1331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B952D-108F-C5D3-C263-96624260FF53}"/>
              </a:ext>
            </a:extLst>
          </p:cNvPr>
          <p:cNvSpPr>
            <a:spLocks noGrp="1"/>
          </p:cNvSpPr>
          <p:nvPr>
            <p:ph type="title"/>
          </p:nvPr>
        </p:nvSpPr>
        <p:spPr>
          <a:xfrm>
            <a:off x="7859485" y="634946"/>
            <a:ext cx="3690257" cy="1450757"/>
          </a:xfrm>
        </p:spPr>
        <p:txBody>
          <a:bodyPr>
            <a:normAutofit/>
          </a:bodyPr>
          <a:lstStyle/>
          <a:p>
            <a:r>
              <a:rPr lang="en-US" dirty="0"/>
              <a:t>Yearly Sales by Warehouse</a:t>
            </a:r>
          </a:p>
        </p:txBody>
      </p:sp>
      <p:pic>
        <p:nvPicPr>
          <p:cNvPr id="13314" name="Picture 2">
            <a:extLst>
              <a:ext uri="{FF2B5EF4-FFF2-40B4-BE49-F238E27FC236}">
                <a16:creationId xmlns:a16="http://schemas.microsoft.com/office/drawing/2014/main" id="{7E1FEAF3-E62F-FB39-30E8-12B9DAE3E2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587108"/>
            <a:ext cx="6909801" cy="3420352"/>
          </a:xfrm>
          <a:prstGeom prst="rect">
            <a:avLst/>
          </a:prstGeom>
          <a:noFill/>
          <a:extLst>
            <a:ext uri="{909E8E84-426E-40DD-AFC4-6F175D3DCCD1}">
              <a14:hiddenFill xmlns:a14="http://schemas.microsoft.com/office/drawing/2010/main">
                <a:solidFill>
                  <a:srgbClr val="FFFFFF"/>
                </a:solidFill>
              </a14:hiddenFill>
            </a:ext>
          </a:extLst>
        </p:spPr>
      </p:pic>
      <p:cxnSp>
        <p:nvCxnSpPr>
          <p:cNvPr id="13321" name="Straight Connector 1332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30" name="Content Placeholder 1029">
            <a:extLst>
              <a:ext uri="{FF2B5EF4-FFF2-40B4-BE49-F238E27FC236}">
                <a16:creationId xmlns:a16="http://schemas.microsoft.com/office/drawing/2014/main" id="{08DA69A6-AEF2-A980-C7DB-C32005AB54F2}"/>
              </a:ext>
            </a:extLst>
          </p:cNvPr>
          <p:cNvSpPr>
            <a:spLocks noGrp="1"/>
          </p:cNvSpPr>
          <p:nvPr>
            <p:ph idx="1"/>
          </p:nvPr>
        </p:nvSpPr>
        <p:spPr>
          <a:xfrm>
            <a:off x="7859485" y="2198914"/>
            <a:ext cx="3690257" cy="3670180"/>
          </a:xfrm>
        </p:spPr>
        <p:txBody>
          <a:bodyPr>
            <a:normAutofit/>
          </a:bodyPr>
          <a:lstStyle/>
          <a:p>
            <a:pPr marL="0" indent="0">
              <a:buNone/>
            </a:pPr>
            <a:r>
              <a:rPr lang="en-US" dirty="0"/>
              <a:t>AXW291 generates the most sales each year, though decreases over time</a:t>
            </a:r>
          </a:p>
          <a:p>
            <a:pPr marL="0" indent="0">
              <a:buNone/>
            </a:pPr>
            <a:r>
              <a:rPr lang="en-US" dirty="0"/>
              <a:t>FLR025 still generates the least amount of sales</a:t>
            </a:r>
          </a:p>
          <a:p>
            <a:pPr marL="0" indent="0">
              <a:buNone/>
            </a:pPr>
            <a:r>
              <a:rPr lang="en-US" dirty="0"/>
              <a:t>GUT 930 and NXH382 generate greater share of sales over time</a:t>
            </a:r>
          </a:p>
        </p:txBody>
      </p:sp>
      <p:sp>
        <p:nvSpPr>
          <p:cNvPr id="13323" name="Rectangle 1332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325" name="Rectangle 1332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022039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1A20C-6308-D156-2B85-DA5A0479E3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253957-6478-6F79-BC95-AA56CD7B20CD}"/>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8D249C1D-D60E-8CBF-81F4-A6811282E7F3}"/>
              </a:ext>
            </a:extLst>
          </p:cNvPr>
          <p:cNvSpPr>
            <a:spLocks noGrp="1"/>
          </p:cNvSpPr>
          <p:nvPr>
            <p:ph idx="1"/>
          </p:nvPr>
        </p:nvSpPr>
        <p:spPr/>
        <p:txBody>
          <a:bodyPr>
            <a:normAutofit/>
          </a:bodyPr>
          <a:lstStyle/>
          <a:p>
            <a:r>
              <a:rPr lang="en-US" dirty="0"/>
              <a:t>Total Unit Costs are mostly consistent throughout 2014-2017</a:t>
            </a:r>
          </a:p>
          <a:p>
            <a:pPr lvl="1"/>
            <a:r>
              <a:rPr lang="en-US" dirty="0"/>
              <a:t>Slight, but short-lived, fluctuations during certain times of a year</a:t>
            </a:r>
          </a:p>
          <a:p>
            <a:pPr lvl="1"/>
            <a:r>
              <a:rPr lang="en-US" dirty="0"/>
              <a:t>Slight shifts of the burden between warehouses in 2016-2017</a:t>
            </a:r>
          </a:p>
          <a:p>
            <a:r>
              <a:rPr lang="en-US" dirty="0"/>
              <a:t>More population means more Total Unit Costs</a:t>
            </a:r>
          </a:p>
          <a:p>
            <a:pPr lvl="1"/>
            <a:r>
              <a:rPr lang="en-US" dirty="0"/>
              <a:t>California reigns supreme!</a:t>
            </a:r>
          </a:p>
          <a:p>
            <a:pPr lvl="1"/>
            <a:r>
              <a:rPr lang="en-US" dirty="0"/>
              <a:t>Many of the United States’ largest cities</a:t>
            </a:r>
          </a:p>
          <a:p>
            <a:r>
              <a:rPr lang="en-US" dirty="0"/>
              <a:t>Many less-populous states have greater sales density</a:t>
            </a:r>
          </a:p>
          <a:p>
            <a:pPr lvl="1"/>
            <a:r>
              <a:rPr lang="en-US" dirty="0"/>
              <a:t>Can still generate decent sales in less-populated areas</a:t>
            </a:r>
          </a:p>
          <a:p>
            <a:r>
              <a:rPr lang="en-US" dirty="0"/>
              <a:t>Largest key customers must be retained for future success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3294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3ABC-482F-491B-B225-4BAD3AEC01A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3D1BE95-6376-4795-8CB4-4407DF3ABAF7}"/>
              </a:ext>
            </a:extLst>
          </p:cNvPr>
          <p:cNvSpPr>
            <a:spLocks noGrp="1"/>
          </p:cNvSpPr>
          <p:nvPr>
            <p:ph idx="1"/>
          </p:nvPr>
        </p:nvSpPr>
        <p:spPr/>
        <p:txBody>
          <a:bodyPr/>
          <a:lstStyle/>
          <a:p>
            <a:pPr marL="0" indent="0">
              <a:buNone/>
            </a:pPr>
            <a:r>
              <a:rPr lang="en-US" dirty="0"/>
              <a:t>Sales teams often lack a clear, data-driven understanding of regional performance, making it difficult to identify growth opportunities and optimize resources. This project aims to analyze and visualize regional sales data to uncover trends, evaluate profitability, and support strategic decision-making.</a:t>
            </a:r>
          </a:p>
        </p:txBody>
      </p:sp>
    </p:spTree>
    <p:extLst>
      <p:ext uri="{BB962C8B-B14F-4D97-AF65-F5344CB8AC3E}">
        <p14:creationId xmlns:p14="http://schemas.microsoft.com/office/powerpoint/2010/main" val="3365658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A4E4-D2F3-4C8F-8DA7-CC3A9CE9C9E6}"/>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AD492756-8C6A-4169-BDDE-FB0F2BB15D14}"/>
              </a:ext>
            </a:extLst>
          </p:cNvPr>
          <p:cNvSpPr>
            <a:spLocks noGrp="1"/>
          </p:cNvSpPr>
          <p:nvPr>
            <p:ph idx="1"/>
          </p:nvPr>
        </p:nvSpPr>
        <p:spPr/>
        <p:txBody>
          <a:bodyPr>
            <a:normAutofit/>
          </a:bodyPr>
          <a:lstStyle/>
          <a:p>
            <a:r>
              <a:rPr lang="en-US" dirty="0"/>
              <a:t>Continue generating sales where you have success and nurture these valuable relationships</a:t>
            </a:r>
          </a:p>
          <a:p>
            <a:pPr lvl="1"/>
            <a:r>
              <a:rPr lang="en-US" dirty="0"/>
              <a:t>Large population centers such as those in California, New York, Chicago, etc.</a:t>
            </a:r>
          </a:p>
          <a:p>
            <a:pPr lvl="1"/>
            <a:r>
              <a:rPr lang="en-US" dirty="0"/>
              <a:t>Take care of your largest customers</a:t>
            </a:r>
          </a:p>
          <a:p>
            <a:pPr lvl="1"/>
            <a:r>
              <a:rPr lang="en-US" dirty="0"/>
              <a:t>Improve relations with smaller customers</a:t>
            </a:r>
          </a:p>
          <a:p>
            <a:r>
              <a:rPr lang="en-US" dirty="0"/>
              <a:t>Continue sales efforts in rural or less-populous areas</a:t>
            </a:r>
          </a:p>
          <a:p>
            <a:pPr lvl="1"/>
            <a:r>
              <a:rPr lang="en-US" dirty="0"/>
              <a:t>These generate greater sales density</a:t>
            </a:r>
          </a:p>
          <a:p>
            <a:pPr lvl="1"/>
            <a:r>
              <a:rPr lang="en-US" dirty="0"/>
              <a:t>Continue with 50,000 population threshold for feasibility</a:t>
            </a:r>
          </a:p>
          <a:p>
            <a:r>
              <a:rPr lang="en-US" dirty="0"/>
              <a:t>Share the burden with other warehouses by expanding other warehouses’ territories slightly.</a:t>
            </a:r>
          </a:p>
          <a:p>
            <a:pPr lvl="1"/>
            <a:r>
              <a:rPr lang="en-US" dirty="0"/>
              <a:t>Will help increase performance for those warehouses</a:t>
            </a:r>
          </a:p>
          <a:p>
            <a:pPr lvl="1"/>
            <a:r>
              <a:rPr lang="en-US" dirty="0"/>
              <a:t>Will better enable your largest warehouse to take care of largest sales generators</a:t>
            </a:r>
          </a:p>
          <a:p>
            <a:pPr marL="0" indent="0">
              <a:buNone/>
            </a:pPr>
            <a:endParaRPr lang="en-US" dirty="0"/>
          </a:p>
        </p:txBody>
      </p:sp>
    </p:spTree>
    <p:extLst>
      <p:ext uri="{BB962C8B-B14F-4D97-AF65-F5344CB8AC3E}">
        <p14:creationId xmlns:p14="http://schemas.microsoft.com/office/powerpoint/2010/main" val="299900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32F85E-DF9E-AC8A-475F-77AE1D0DA1D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55A2E-F974-AC0D-2F9D-0DDA93A3793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Thank you</a:t>
            </a:r>
          </a:p>
        </p:txBody>
      </p:sp>
      <p:pic>
        <p:nvPicPr>
          <p:cNvPr id="7" name="Graphic 6" descr="Smiling Face with No Fill">
            <a:extLst>
              <a:ext uri="{FF2B5EF4-FFF2-40B4-BE49-F238E27FC236}">
                <a16:creationId xmlns:a16="http://schemas.microsoft.com/office/drawing/2014/main" id="{329ED02B-0ACB-58FB-9A34-09E0CEFBDD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3029" y="640081"/>
            <a:ext cx="5054156" cy="5054156"/>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8263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2020-0790-4AEC-B9B4-2C213C941546}"/>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9FB8BC6E-661B-4657-A082-30AE22CDD376}"/>
              </a:ext>
            </a:extLst>
          </p:cNvPr>
          <p:cNvSpPr>
            <a:spLocks noGrp="1"/>
          </p:cNvSpPr>
          <p:nvPr>
            <p:ph idx="1"/>
          </p:nvPr>
        </p:nvSpPr>
        <p:spPr/>
        <p:txBody>
          <a:bodyPr/>
          <a:lstStyle/>
          <a:p>
            <a:r>
              <a:rPr lang="en-US" dirty="0"/>
              <a:t>Will take a look at sales by region</a:t>
            </a:r>
          </a:p>
          <a:p>
            <a:r>
              <a:rPr lang="en-US" dirty="0"/>
              <a:t>Will take a look at sales by year</a:t>
            </a:r>
          </a:p>
          <a:p>
            <a:pPr lvl="1"/>
            <a:r>
              <a:rPr lang="en-US" dirty="0"/>
              <a:t>By region</a:t>
            </a:r>
          </a:p>
          <a:p>
            <a:pPr lvl="1"/>
            <a:r>
              <a:rPr lang="en-US" dirty="0"/>
              <a:t>By warehouse</a:t>
            </a:r>
          </a:p>
          <a:p>
            <a:pPr lvl="1"/>
            <a:r>
              <a:rPr lang="en-US" dirty="0"/>
              <a:t>Excluding 2018 since it is incomplete</a:t>
            </a:r>
          </a:p>
        </p:txBody>
      </p:sp>
    </p:spTree>
    <p:extLst>
      <p:ext uri="{BB962C8B-B14F-4D97-AF65-F5344CB8AC3E}">
        <p14:creationId xmlns:p14="http://schemas.microsoft.com/office/powerpoint/2010/main" val="306853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8B07-C0D5-407F-BB7C-5C8C99F4A3F0}"/>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A0E76441-2809-4657-B29D-CB57CCEB6439}"/>
              </a:ext>
            </a:extLst>
          </p:cNvPr>
          <p:cNvSpPr>
            <a:spLocks noGrp="1"/>
          </p:cNvSpPr>
          <p:nvPr>
            <p:ph idx="1"/>
          </p:nvPr>
        </p:nvSpPr>
        <p:spPr/>
        <p:txBody>
          <a:bodyPr>
            <a:normAutofit/>
          </a:bodyPr>
          <a:lstStyle/>
          <a:p>
            <a:r>
              <a:rPr lang="en-US" dirty="0"/>
              <a:t>Regional Sales Dataset Excel spreadsheet (.xlsx), which contains the following:</a:t>
            </a:r>
          </a:p>
          <a:p>
            <a:pPr lvl="1"/>
            <a:r>
              <a:rPr lang="en-US" dirty="0"/>
              <a:t>Sales Orders for all of 2014-2017 and a small portion of 2018</a:t>
            </a:r>
          </a:p>
          <a:p>
            <a:pPr lvl="2"/>
            <a:r>
              <a:rPr lang="en-US" dirty="0"/>
              <a:t>2018 omitted from analysis due to incompleteness</a:t>
            </a:r>
          </a:p>
          <a:p>
            <a:pPr lvl="1"/>
            <a:r>
              <a:rPr lang="en-US" dirty="0"/>
              <a:t>Listing of customers</a:t>
            </a:r>
          </a:p>
          <a:p>
            <a:pPr lvl="1"/>
            <a:r>
              <a:rPr lang="en-US" dirty="0"/>
              <a:t>List of regions, including city and state data</a:t>
            </a:r>
          </a:p>
          <a:p>
            <a:pPr lvl="1"/>
            <a:r>
              <a:rPr lang="en-US" dirty="0"/>
              <a:t>List of states and the region where each is located</a:t>
            </a:r>
          </a:p>
          <a:p>
            <a:pPr lvl="1"/>
            <a:r>
              <a:rPr lang="en-US" dirty="0"/>
              <a:t>List of products</a:t>
            </a:r>
          </a:p>
          <a:p>
            <a:pPr lvl="1"/>
            <a:r>
              <a:rPr lang="en-US" dirty="0"/>
              <a:t>List of 2017 budget amounts for each product</a:t>
            </a:r>
          </a:p>
        </p:txBody>
      </p:sp>
    </p:spTree>
    <p:extLst>
      <p:ext uri="{BB962C8B-B14F-4D97-AF65-F5344CB8AC3E}">
        <p14:creationId xmlns:p14="http://schemas.microsoft.com/office/powerpoint/2010/main" val="174437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BC90-C784-4370-9662-9CBE51ADAB0F}"/>
              </a:ext>
            </a:extLst>
          </p:cNvPr>
          <p:cNvSpPr>
            <a:spLocks noGrp="1"/>
          </p:cNvSpPr>
          <p:nvPr>
            <p:ph type="title"/>
          </p:nvPr>
        </p:nvSpPr>
        <p:spPr/>
        <p:txBody>
          <a:bodyPr/>
          <a:lstStyle/>
          <a:p>
            <a:r>
              <a:rPr lang="en-US" dirty="0"/>
              <a:t>Project Workflow</a:t>
            </a:r>
          </a:p>
        </p:txBody>
      </p:sp>
      <p:sp>
        <p:nvSpPr>
          <p:cNvPr id="3" name="Content Placeholder 2">
            <a:extLst>
              <a:ext uri="{FF2B5EF4-FFF2-40B4-BE49-F238E27FC236}">
                <a16:creationId xmlns:a16="http://schemas.microsoft.com/office/drawing/2014/main" id="{3DA49A63-F1B1-41E8-B0BA-6DD2B72836A7}"/>
              </a:ext>
            </a:extLst>
          </p:cNvPr>
          <p:cNvSpPr>
            <a:spLocks noGrp="1"/>
          </p:cNvSpPr>
          <p:nvPr>
            <p:ph idx="1"/>
          </p:nvPr>
        </p:nvSpPr>
        <p:spPr/>
        <p:txBody>
          <a:bodyPr/>
          <a:lstStyle/>
          <a:p>
            <a:r>
              <a:rPr lang="en-US" dirty="0"/>
              <a:t>Importing of each tab of Regional Sales Dataset into separate data frames</a:t>
            </a:r>
          </a:p>
          <a:p>
            <a:r>
              <a:rPr lang="en-US" dirty="0"/>
              <a:t>Retitling of columns where needed</a:t>
            </a:r>
          </a:p>
          <a:p>
            <a:r>
              <a:rPr lang="en-US" dirty="0"/>
              <a:t>Grouping of total unit costs by various attributes, depending on analysis performed.</a:t>
            </a:r>
          </a:p>
          <a:p>
            <a:r>
              <a:rPr lang="en-US" dirty="0"/>
              <a:t>Visualization of each analysis with graphs and charts</a:t>
            </a:r>
          </a:p>
        </p:txBody>
      </p:sp>
    </p:spTree>
    <p:extLst>
      <p:ext uri="{BB962C8B-B14F-4D97-AF65-F5344CB8AC3E}">
        <p14:creationId xmlns:p14="http://schemas.microsoft.com/office/powerpoint/2010/main" val="1992093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BC70-B403-564B-9B92-E467108B9AA6}"/>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4F16B738-3D75-3682-B019-CF16EB65B1FD}"/>
              </a:ext>
            </a:extLst>
          </p:cNvPr>
          <p:cNvSpPr>
            <a:spLocks noGrp="1"/>
          </p:cNvSpPr>
          <p:nvPr>
            <p:ph type="body" idx="1"/>
          </p:nvPr>
        </p:nvSpPr>
        <p:spPr/>
        <p:txBody>
          <a:bodyPr/>
          <a:lstStyle/>
          <a:p>
            <a:r>
              <a:rPr lang="en-US" dirty="0"/>
              <a:t>Where we dig into the details!</a:t>
            </a:r>
          </a:p>
        </p:txBody>
      </p:sp>
    </p:spTree>
    <p:extLst>
      <p:ext uri="{BB962C8B-B14F-4D97-AF65-F5344CB8AC3E}">
        <p14:creationId xmlns:p14="http://schemas.microsoft.com/office/powerpoint/2010/main" val="428182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59387D-5D63-4813-A52A-CB37B84DB07F}"/>
              </a:ext>
            </a:extLst>
          </p:cNvPr>
          <p:cNvSpPr>
            <a:spLocks noGrp="1"/>
          </p:cNvSpPr>
          <p:nvPr>
            <p:ph type="title"/>
          </p:nvPr>
        </p:nvSpPr>
        <p:spPr>
          <a:xfrm>
            <a:off x="7859485" y="634946"/>
            <a:ext cx="3690257" cy="1450757"/>
          </a:xfrm>
        </p:spPr>
        <p:txBody>
          <a:bodyPr>
            <a:normAutofit/>
          </a:bodyPr>
          <a:lstStyle/>
          <a:p>
            <a:r>
              <a:rPr lang="en-US" dirty="0"/>
              <a:t>Sales Over Time</a:t>
            </a:r>
          </a:p>
        </p:txBody>
      </p:sp>
      <p:pic>
        <p:nvPicPr>
          <p:cNvPr id="1026" name="Picture 2">
            <a:extLst>
              <a:ext uri="{FF2B5EF4-FFF2-40B4-BE49-F238E27FC236}">
                <a16:creationId xmlns:a16="http://schemas.microsoft.com/office/drawing/2014/main" id="{BE75AFDF-201D-0E0C-8544-16DD52D1A0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578471"/>
            <a:ext cx="6909801" cy="3437626"/>
          </a:xfrm>
          <a:prstGeom prst="rect">
            <a:avLst/>
          </a:prstGeom>
          <a:noFill/>
          <a:extLst>
            <a:ext uri="{909E8E84-426E-40DD-AFC4-6F175D3DCCD1}">
              <a14:hiddenFill xmlns:a14="http://schemas.microsoft.com/office/drawing/2010/main">
                <a:solidFill>
                  <a:srgbClr val="FFFFFF"/>
                </a:solidFill>
              </a14:hiddenFill>
            </a:ext>
          </a:extLst>
        </p:spPr>
      </p:pic>
      <p:cxnSp>
        <p:nvCxnSpPr>
          <p:cNvPr id="1033" name="Straight Connector 103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F4BD3474-9C0C-2B30-F96A-DE2A657C848F}"/>
              </a:ext>
            </a:extLst>
          </p:cNvPr>
          <p:cNvSpPr>
            <a:spLocks noGrp="1"/>
          </p:cNvSpPr>
          <p:nvPr>
            <p:ph idx="1"/>
          </p:nvPr>
        </p:nvSpPr>
        <p:spPr>
          <a:xfrm>
            <a:off x="7859485" y="2198914"/>
            <a:ext cx="3690257" cy="3670180"/>
          </a:xfrm>
        </p:spPr>
        <p:txBody>
          <a:bodyPr>
            <a:normAutofit/>
          </a:bodyPr>
          <a:lstStyle/>
          <a:p>
            <a:r>
              <a:rPr lang="en-US" sz="1700"/>
              <a:t>Consistent throughout 2014 – 2017</a:t>
            </a:r>
          </a:p>
          <a:p>
            <a:r>
              <a:rPr lang="en-US" sz="1700"/>
              <a:t>Temporary downward fluctuations, usually in one of the winter months</a:t>
            </a:r>
          </a:p>
          <a:p>
            <a:pPr lvl="1"/>
            <a:r>
              <a:rPr lang="en-US" sz="1700"/>
              <a:t>January or February</a:t>
            </a:r>
          </a:p>
          <a:p>
            <a:pPr lvl="1"/>
            <a:r>
              <a:rPr lang="en-US" sz="1700"/>
              <a:t>Could be caused by harsh winter weather in some parts of the United States</a:t>
            </a:r>
          </a:p>
          <a:p>
            <a:r>
              <a:rPr lang="en-US" sz="1700"/>
              <a:t>Any downward fluctuations immediately offset by strong rebound in following month</a:t>
            </a:r>
          </a:p>
          <a:p>
            <a:endParaRPr lang="en-US" sz="1700"/>
          </a:p>
        </p:txBody>
      </p:sp>
      <p:sp>
        <p:nvSpPr>
          <p:cNvPr id="1035" name="Rectangle 103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7" name="Rectangle 103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3003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EA67E0-8999-A1FA-B0E4-DC3654A2DE60}"/>
            </a:ext>
          </a:extLst>
        </p:cNvPr>
        <p:cNvGrpSpPr/>
        <p:nvPr/>
      </p:nvGrpSpPr>
      <p:grpSpPr>
        <a:xfrm>
          <a:off x="0" y="0"/>
          <a:ext cx="0" cy="0"/>
          <a:chOff x="0" y="0"/>
          <a:chExt cx="0" cy="0"/>
        </a:xfrm>
      </p:grpSpPr>
      <p:sp useBgFill="1">
        <p:nvSpPr>
          <p:cNvPr id="6162" name="Rectangle 616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83086-65AF-A724-27BF-71193CC81C9A}"/>
              </a:ext>
            </a:extLst>
          </p:cNvPr>
          <p:cNvSpPr>
            <a:spLocks noGrp="1"/>
          </p:cNvSpPr>
          <p:nvPr>
            <p:ph type="title"/>
          </p:nvPr>
        </p:nvSpPr>
        <p:spPr>
          <a:xfrm>
            <a:off x="7859485" y="634946"/>
            <a:ext cx="3690257" cy="1450757"/>
          </a:xfrm>
        </p:spPr>
        <p:txBody>
          <a:bodyPr>
            <a:normAutofit/>
          </a:bodyPr>
          <a:lstStyle/>
          <a:p>
            <a:r>
              <a:rPr lang="en-US"/>
              <a:t>Sales by Region by Year</a:t>
            </a:r>
          </a:p>
        </p:txBody>
      </p:sp>
      <p:pic>
        <p:nvPicPr>
          <p:cNvPr id="2050" name="Picture 2">
            <a:extLst>
              <a:ext uri="{FF2B5EF4-FFF2-40B4-BE49-F238E27FC236}">
                <a16:creationId xmlns:a16="http://schemas.microsoft.com/office/drawing/2014/main" id="{7889B959-3B76-D7BB-F819-F064D4584E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587108"/>
            <a:ext cx="6909801" cy="3420352"/>
          </a:xfrm>
          <a:prstGeom prst="rect">
            <a:avLst/>
          </a:prstGeom>
          <a:noFill/>
          <a:extLst>
            <a:ext uri="{909E8E84-426E-40DD-AFC4-6F175D3DCCD1}">
              <a14:hiddenFill xmlns:a14="http://schemas.microsoft.com/office/drawing/2010/main">
                <a:solidFill>
                  <a:srgbClr val="FFFFFF"/>
                </a:solidFill>
              </a14:hiddenFill>
            </a:ext>
          </a:extLst>
        </p:spPr>
      </p:pic>
      <p:cxnSp>
        <p:nvCxnSpPr>
          <p:cNvPr id="6164" name="Straight Connector 616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128" name="Content Placeholder 5127">
            <a:extLst>
              <a:ext uri="{FF2B5EF4-FFF2-40B4-BE49-F238E27FC236}">
                <a16:creationId xmlns:a16="http://schemas.microsoft.com/office/drawing/2014/main" id="{50F512D9-0820-590F-A59D-2AD2D81EA107}"/>
              </a:ext>
            </a:extLst>
          </p:cNvPr>
          <p:cNvSpPr>
            <a:spLocks noGrp="1"/>
          </p:cNvSpPr>
          <p:nvPr>
            <p:ph idx="1"/>
          </p:nvPr>
        </p:nvSpPr>
        <p:spPr>
          <a:xfrm>
            <a:off x="7859485" y="2198914"/>
            <a:ext cx="3690257" cy="3670180"/>
          </a:xfrm>
        </p:spPr>
        <p:txBody>
          <a:bodyPr>
            <a:normAutofit/>
          </a:bodyPr>
          <a:lstStyle/>
          <a:p>
            <a:r>
              <a:rPr lang="en-US" dirty="0"/>
              <a:t>Each region consistent each year</a:t>
            </a:r>
          </a:p>
          <a:p>
            <a:r>
              <a:rPr lang="en-US" dirty="0"/>
              <a:t>Each region the same relative to the other regions</a:t>
            </a:r>
          </a:p>
          <a:p>
            <a:pPr lvl="1"/>
            <a:r>
              <a:rPr lang="en-US" dirty="0"/>
              <a:t>West consistently generates the most sales</a:t>
            </a:r>
          </a:p>
          <a:p>
            <a:pPr lvl="2"/>
            <a:r>
              <a:rPr lang="en-US" dirty="0"/>
              <a:t>Presumably because this is where California is located</a:t>
            </a:r>
          </a:p>
          <a:p>
            <a:pPr lvl="1"/>
            <a:r>
              <a:rPr lang="en-US" dirty="0"/>
              <a:t>Northeast is least by significant margin.</a:t>
            </a:r>
          </a:p>
        </p:txBody>
      </p:sp>
      <p:sp>
        <p:nvSpPr>
          <p:cNvPr id="6166" name="Rectangle 616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168" name="Rectangle 616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5990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8DD56-47F6-4EED-8B0C-AED72D751D6B}"/>
              </a:ext>
            </a:extLst>
          </p:cNvPr>
          <p:cNvSpPr>
            <a:spLocks noGrp="1"/>
          </p:cNvSpPr>
          <p:nvPr>
            <p:ph type="title"/>
          </p:nvPr>
        </p:nvSpPr>
        <p:spPr>
          <a:xfrm>
            <a:off x="7859485" y="634946"/>
            <a:ext cx="3690257" cy="1450757"/>
          </a:xfrm>
        </p:spPr>
        <p:txBody>
          <a:bodyPr>
            <a:normAutofit/>
          </a:bodyPr>
          <a:lstStyle/>
          <a:p>
            <a:r>
              <a:rPr lang="en-US" dirty="0"/>
              <a:t>Sales by Top States</a:t>
            </a:r>
          </a:p>
        </p:txBody>
      </p:sp>
      <p:pic>
        <p:nvPicPr>
          <p:cNvPr id="3074" name="Picture 2">
            <a:extLst>
              <a:ext uri="{FF2B5EF4-FFF2-40B4-BE49-F238E27FC236}">
                <a16:creationId xmlns:a16="http://schemas.microsoft.com/office/drawing/2014/main" id="{4193C016-BE43-9250-6798-1E193F3766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587108"/>
            <a:ext cx="6909801" cy="3420352"/>
          </a:xfrm>
          <a:prstGeom prst="rect">
            <a:avLst/>
          </a:prstGeom>
          <a:noFill/>
          <a:extLst>
            <a:ext uri="{909E8E84-426E-40DD-AFC4-6F175D3DCCD1}">
              <a14:hiddenFill xmlns:a14="http://schemas.microsoft.com/office/drawing/2010/main">
                <a:solidFill>
                  <a:srgbClr val="FFFFFF"/>
                </a:solidFill>
              </a14:hiddenFill>
            </a:ext>
          </a:extLst>
        </p:spPr>
      </p:pic>
      <p:cxnSp>
        <p:nvCxnSpPr>
          <p:cNvPr id="3081" name="Straight Connector 308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B493C8F4-51A2-0F7B-5C39-32BCCCA21A99}"/>
              </a:ext>
            </a:extLst>
          </p:cNvPr>
          <p:cNvSpPr>
            <a:spLocks noGrp="1"/>
          </p:cNvSpPr>
          <p:nvPr>
            <p:ph idx="1"/>
          </p:nvPr>
        </p:nvSpPr>
        <p:spPr>
          <a:xfrm>
            <a:off x="7859485" y="2198914"/>
            <a:ext cx="3690257" cy="3670180"/>
          </a:xfrm>
        </p:spPr>
        <p:txBody>
          <a:bodyPr>
            <a:normAutofit/>
          </a:bodyPr>
          <a:lstStyle/>
          <a:p>
            <a:r>
              <a:rPr lang="en-US" dirty="0"/>
              <a:t>California contains the largest number of sales, followed by Illinois, Florida, Texas, and New York</a:t>
            </a:r>
          </a:p>
          <a:p>
            <a:r>
              <a:rPr lang="en-US" dirty="0"/>
              <a:t>Presumably, these states contain some of the largest markets</a:t>
            </a:r>
          </a:p>
          <a:p>
            <a:endParaRPr lang="en-US" dirty="0"/>
          </a:p>
        </p:txBody>
      </p:sp>
      <p:sp>
        <p:nvSpPr>
          <p:cNvPr id="3083" name="Rectangle 308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85" name="Rectangle 308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597457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247</TotalTime>
  <Words>929</Words>
  <Application>Microsoft Office PowerPoint</Application>
  <PresentationFormat>Widescreen</PresentationFormat>
  <Paragraphs>184</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Calibri</vt:lpstr>
      <vt:lpstr>Calibri Light</vt:lpstr>
      <vt:lpstr>Retrospect</vt:lpstr>
      <vt:lpstr>EDA Regional Sales Analysis</vt:lpstr>
      <vt:lpstr>Problem Statement</vt:lpstr>
      <vt:lpstr>Approach</vt:lpstr>
      <vt:lpstr>Data Overview</vt:lpstr>
      <vt:lpstr>Project Workflow</vt:lpstr>
      <vt:lpstr>Exploratory Data Analysis</vt:lpstr>
      <vt:lpstr>Sales Over Time</vt:lpstr>
      <vt:lpstr>Sales by Region by Year</vt:lpstr>
      <vt:lpstr>Sales by Top States</vt:lpstr>
      <vt:lpstr>Population Served by State</vt:lpstr>
      <vt:lpstr>Top Population Regions</vt:lpstr>
      <vt:lpstr>Which States are These Regions Located?</vt:lpstr>
      <vt:lpstr>What About the Least Populated Regions?</vt:lpstr>
      <vt:lpstr>Which States Have the Most Sales Per Person?</vt:lpstr>
      <vt:lpstr>Are These States Serving the Least Population?</vt:lpstr>
      <vt:lpstr>Top Customers</vt:lpstr>
      <vt:lpstr>Sales by Warehouse</vt:lpstr>
      <vt:lpstr>Yearly Sales by Warehouse</vt:lpstr>
      <vt:lpstr>Key Insights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in National Parks</dc:title>
  <dc:creator>James Flannery</dc:creator>
  <cp:lastModifiedBy>James Flannery</cp:lastModifiedBy>
  <cp:revision>1</cp:revision>
  <dcterms:created xsi:type="dcterms:W3CDTF">2020-12-31T00:29:09Z</dcterms:created>
  <dcterms:modified xsi:type="dcterms:W3CDTF">2025-09-24T02:12:49Z</dcterms:modified>
</cp:coreProperties>
</file>